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handoutMasterIdLst>
    <p:handoutMasterId r:id="rId23"/>
  </p:handoutMasterIdLst>
  <p:sldIdLst>
    <p:sldId id="357" r:id="rId2"/>
    <p:sldId id="390" r:id="rId3"/>
    <p:sldId id="362" r:id="rId4"/>
    <p:sldId id="375" r:id="rId5"/>
    <p:sldId id="374" r:id="rId6"/>
    <p:sldId id="383" r:id="rId7"/>
    <p:sldId id="363" r:id="rId8"/>
    <p:sldId id="366" r:id="rId9"/>
    <p:sldId id="358" r:id="rId10"/>
    <p:sldId id="369" r:id="rId11"/>
    <p:sldId id="370" r:id="rId12"/>
    <p:sldId id="354" r:id="rId13"/>
    <p:sldId id="387" r:id="rId14"/>
    <p:sldId id="384" r:id="rId15"/>
    <p:sldId id="276" r:id="rId16"/>
    <p:sldId id="360" r:id="rId17"/>
    <p:sldId id="367" r:id="rId18"/>
    <p:sldId id="368" r:id="rId19"/>
    <p:sldId id="389" r:id="rId20"/>
    <p:sldId id="371" r:id="rId21"/>
  </p:sldIdLst>
  <p:sldSz cx="9144000" cy="6858000" type="screen4x3"/>
  <p:notesSz cx="6858000" cy="10059988"/>
  <p:defaultTextStyle>
    <a:defPPr>
      <a:defRPr lang="en-US"/>
    </a:defPPr>
    <a:lvl1pPr algn="l" defTabSz="457200" rtl="0" fontAlgn="base">
      <a:spcBef>
        <a:spcPct val="0"/>
      </a:spcBef>
      <a:spcAft>
        <a:spcPct val="0"/>
      </a:spcAft>
      <a:defRPr kern="1200">
        <a:solidFill>
          <a:schemeClr val="tx1"/>
        </a:solidFill>
        <a:latin typeface="Candara" charset="0"/>
        <a:ea typeface="MS PGothic" charset="0"/>
        <a:cs typeface="MS PGothic" charset="0"/>
      </a:defRPr>
    </a:lvl1pPr>
    <a:lvl2pPr marL="457200" algn="l" defTabSz="457200" rtl="0" fontAlgn="base">
      <a:spcBef>
        <a:spcPct val="0"/>
      </a:spcBef>
      <a:spcAft>
        <a:spcPct val="0"/>
      </a:spcAft>
      <a:defRPr kern="1200">
        <a:solidFill>
          <a:schemeClr val="tx1"/>
        </a:solidFill>
        <a:latin typeface="Candara" charset="0"/>
        <a:ea typeface="MS PGothic" charset="0"/>
        <a:cs typeface="MS PGothic" charset="0"/>
      </a:defRPr>
    </a:lvl2pPr>
    <a:lvl3pPr marL="914400" algn="l" defTabSz="457200" rtl="0" fontAlgn="base">
      <a:spcBef>
        <a:spcPct val="0"/>
      </a:spcBef>
      <a:spcAft>
        <a:spcPct val="0"/>
      </a:spcAft>
      <a:defRPr kern="1200">
        <a:solidFill>
          <a:schemeClr val="tx1"/>
        </a:solidFill>
        <a:latin typeface="Candara" charset="0"/>
        <a:ea typeface="MS PGothic" charset="0"/>
        <a:cs typeface="MS PGothic" charset="0"/>
      </a:defRPr>
    </a:lvl3pPr>
    <a:lvl4pPr marL="1371600" algn="l" defTabSz="457200" rtl="0" fontAlgn="base">
      <a:spcBef>
        <a:spcPct val="0"/>
      </a:spcBef>
      <a:spcAft>
        <a:spcPct val="0"/>
      </a:spcAft>
      <a:defRPr kern="1200">
        <a:solidFill>
          <a:schemeClr val="tx1"/>
        </a:solidFill>
        <a:latin typeface="Candara" charset="0"/>
        <a:ea typeface="MS PGothic" charset="0"/>
        <a:cs typeface="MS PGothic" charset="0"/>
      </a:defRPr>
    </a:lvl4pPr>
    <a:lvl5pPr marL="1828800" algn="l" defTabSz="457200" rtl="0" fontAlgn="base">
      <a:spcBef>
        <a:spcPct val="0"/>
      </a:spcBef>
      <a:spcAft>
        <a:spcPct val="0"/>
      </a:spcAft>
      <a:defRPr kern="1200">
        <a:solidFill>
          <a:schemeClr val="tx1"/>
        </a:solidFill>
        <a:latin typeface="Candara" charset="0"/>
        <a:ea typeface="MS PGothic" charset="0"/>
        <a:cs typeface="MS PGothic" charset="0"/>
      </a:defRPr>
    </a:lvl5pPr>
    <a:lvl6pPr marL="2286000" algn="l" defTabSz="457200" rtl="0" eaLnBrk="1" latinLnBrk="0" hangingPunct="1">
      <a:defRPr kern="1200">
        <a:solidFill>
          <a:schemeClr val="tx1"/>
        </a:solidFill>
        <a:latin typeface="Candara" charset="0"/>
        <a:ea typeface="MS PGothic" charset="0"/>
        <a:cs typeface="MS PGothic" charset="0"/>
      </a:defRPr>
    </a:lvl6pPr>
    <a:lvl7pPr marL="2743200" algn="l" defTabSz="457200" rtl="0" eaLnBrk="1" latinLnBrk="0" hangingPunct="1">
      <a:defRPr kern="1200">
        <a:solidFill>
          <a:schemeClr val="tx1"/>
        </a:solidFill>
        <a:latin typeface="Candara" charset="0"/>
        <a:ea typeface="MS PGothic" charset="0"/>
        <a:cs typeface="MS PGothic" charset="0"/>
      </a:defRPr>
    </a:lvl7pPr>
    <a:lvl8pPr marL="3200400" algn="l" defTabSz="457200" rtl="0" eaLnBrk="1" latinLnBrk="0" hangingPunct="1">
      <a:defRPr kern="1200">
        <a:solidFill>
          <a:schemeClr val="tx1"/>
        </a:solidFill>
        <a:latin typeface="Candara" charset="0"/>
        <a:ea typeface="MS PGothic" charset="0"/>
        <a:cs typeface="MS PGothic" charset="0"/>
      </a:defRPr>
    </a:lvl8pPr>
    <a:lvl9pPr marL="3657600" algn="l" defTabSz="457200" rtl="0" eaLnBrk="1" latinLnBrk="0" hangingPunct="1">
      <a:defRPr kern="1200">
        <a:solidFill>
          <a:schemeClr val="tx1"/>
        </a:solidFill>
        <a:latin typeface="Candara"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1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90"/>
  </p:normalViewPr>
  <p:slideViewPr>
    <p:cSldViewPr snapToGrid="0" snapToObjects="1">
      <p:cViewPr varScale="1">
        <p:scale>
          <a:sx n="88" d="100"/>
          <a:sy n="88" d="100"/>
        </p:scale>
        <p:origin x="1668"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503238"/>
          </a:xfrm>
          <a:prstGeom prst="rect">
            <a:avLst/>
          </a:prstGeom>
        </p:spPr>
        <p:txBody>
          <a:bodyPr vert="horz" lIns="92373" tIns="46186" rIns="92373" bIns="46186" rtlCol="0"/>
          <a:lstStyle>
            <a:lvl1pPr algn="l">
              <a:defRPr sz="1200">
                <a:latin typeface="Candara" pitchFamily="34" charset="0"/>
                <a:ea typeface="MS PGothic" pitchFamily="34" charset="-128"/>
                <a:cs typeface="+mn-cs"/>
              </a:defRPr>
            </a:lvl1pPr>
          </a:lstStyle>
          <a:p>
            <a:pPr>
              <a:defRPr/>
            </a:pPr>
            <a:endParaRPr lang="en-AU"/>
          </a:p>
        </p:txBody>
      </p:sp>
      <p:sp>
        <p:nvSpPr>
          <p:cNvPr id="3" name="Date Placeholder 2"/>
          <p:cNvSpPr>
            <a:spLocks noGrp="1"/>
          </p:cNvSpPr>
          <p:nvPr>
            <p:ph type="dt" sz="quarter" idx="1"/>
          </p:nvPr>
        </p:nvSpPr>
        <p:spPr>
          <a:xfrm>
            <a:off x="3884613" y="0"/>
            <a:ext cx="2971800" cy="503238"/>
          </a:xfrm>
          <a:prstGeom prst="rect">
            <a:avLst/>
          </a:prstGeom>
        </p:spPr>
        <p:txBody>
          <a:bodyPr vert="horz" wrap="square" lIns="92373" tIns="46186" rIns="92373" bIns="46186" numCol="1" anchor="t" anchorCtr="0" compatLnSpc="1">
            <a:prstTxWarp prst="textNoShape">
              <a:avLst/>
            </a:prstTxWarp>
          </a:bodyPr>
          <a:lstStyle>
            <a:lvl1pPr algn="r">
              <a:defRPr sz="1200">
                <a:cs typeface="MS PGothic" charset="0"/>
              </a:defRPr>
            </a:lvl1pPr>
          </a:lstStyle>
          <a:p>
            <a:pPr>
              <a:defRPr/>
            </a:pPr>
            <a:fld id="{2E300A8E-72FA-2C43-B531-6801F4DC820D}" type="datetimeFigureOut">
              <a:rPr lang="en-AU"/>
              <a:pPr>
                <a:defRPr/>
              </a:pPr>
              <a:t>8/08/2017</a:t>
            </a:fld>
            <a:endParaRPr lang="en-AU"/>
          </a:p>
        </p:txBody>
      </p:sp>
      <p:sp>
        <p:nvSpPr>
          <p:cNvPr id="4" name="Footer Placeholder 3"/>
          <p:cNvSpPr>
            <a:spLocks noGrp="1"/>
          </p:cNvSpPr>
          <p:nvPr>
            <p:ph type="ftr" sz="quarter" idx="2"/>
          </p:nvPr>
        </p:nvSpPr>
        <p:spPr>
          <a:xfrm>
            <a:off x="0" y="9555163"/>
            <a:ext cx="2971800" cy="503237"/>
          </a:xfrm>
          <a:prstGeom prst="rect">
            <a:avLst/>
          </a:prstGeom>
        </p:spPr>
        <p:txBody>
          <a:bodyPr vert="horz" lIns="92373" tIns="46186" rIns="92373" bIns="46186" rtlCol="0" anchor="b"/>
          <a:lstStyle>
            <a:lvl1pPr algn="l">
              <a:defRPr sz="1200">
                <a:latin typeface="Candara" pitchFamily="34" charset="0"/>
                <a:ea typeface="MS PGothic" pitchFamily="34" charset="-128"/>
                <a:cs typeface="+mn-cs"/>
              </a:defRPr>
            </a:lvl1pPr>
          </a:lstStyle>
          <a:p>
            <a:pPr>
              <a:defRPr/>
            </a:pPr>
            <a:endParaRPr lang="en-AU"/>
          </a:p>
        </p:txBody>
      </p:sp>
      <p:sp>
        <p:nvSpPr>
          <p:cNvPr id="5" name="Slide Number Placeholder 4"/>
          <p:cNvSpPr>
            <a:spLocks noGrp="1"/>
          </p:cNvSpPr>
          <p:nvPr>
            <p:ph type="sldNum" sz="quarter" idx="3"/>
          </p:nvPr>
        </p:nvSpPr>
        <p:spPr>
          <a:xfrm>
            <a:off x="3884613" y="9555163"/>
            <a:ext cx="2971800" cy="503237"/>
          </a:xfrm>
          <a:prstGeom prst="rect">
            <a:avLst/>
          </a:prstGeom>
        </p:spPr>
        <p:txBody>
          <a:bodyPr vert="horz" wrap="square" lIns="92373" tIns="46186" rIns="92373" bIns="46186" numCol="1" anchor="b" anchorCtr="0" compatLnSpc="1">
            <a:prstTxWarp prst="textNoShape">
              <a:avLst/>
            </a:prstTxWarp>
          </a:bodyPr>
          <a:lstStyle>
            <a:lvl1pPr algn="r">
              <a:defRPr sz="1200">
                <a:cs typeface="MS PGothic" charset="0"/>
              </a:defRPr>
            </a:lvl1pPr>
          </a:lstStyle>
          <a:p>
            <a:pPr>
              <a:defRPr/>
            </a:pPr>
            <a:fld id="{7FF721C4-1D5E-D742-B89F-DD5C0B667D29}" type="slidenum">
              <a:rPr lang="en-AU"/>
              <a:pPr>
                <a:defRPr/>
              </a:pPr>
              <a:t>‹#›</a:t>
            </a:fld>
            <a:endParaRPr lang="en-AU"/>
          </a:p>
        </p:txBody>
      </p:sp>
    </p:spTree>
    <p:extLst>
      <p:ext uri="{BB962C8B-B14F-4D97-AF65-F5344CB8AC3E}">
        <p14:creationId xmlns:p14="http://schemas.microsoft.com/office/powerpoint/2010/main" val="1196641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503238"/>
          </a:xfrm>
          <a:prstGeom prst="rect">
            <a:avLst/>
          </a:prstGeom>
        </p:spPr>
        <p:txBody>
          <a:bodyPr vert="horz" lIns="92373" tIns="46186" rIns="92373" bIns="46186"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503238"/>
          </a:xfrm>
          <a:prstGeom prst="rect">
            <a:avLst/>
          </a:prstGeom>
        </p:spPr>
        <p:txBody>
          <a:bodyPr vert="horz" wrap="square" lIns="92373" tIns="46186" rIns="92373" bIns="46186" numCol="1" anchor="t" anchorCtr="0" compatLnSpc="1">
            <a:prstTxWarp prst="textNoShape">
              <a:avLst/>
            </a:prstTxWarp>
          </a:bodyPr>
          <a:lstStyle>
            <a:lvl1pPr algn="r">
              <a:defRPr sz="1200">
                <a:latin typeface="Calibri" charset="0"/>
                <a:cs typeface="MS PGothic" charset="0"/>
              </a:defRPr>
            </a:lvl1pPr>
          </a:lstStyle>
          <a:p>
            <a:pPr>
              <a:defRPr/>
            </a:pPr>
            <a:fld id="{7AD57383-19E9-5C42-935A-460EBACA809E}" type="datetimeFigureOut">
              <a:rPr lang="en-US"/>
              <a:pPr>
                <a:defRPr/>
              </a:pPr>
              <a:t>8/8/2017</a:t>
            </a:fld>
            <a:endParaRPr lang="en-US"/>
          </a:p>
        </p:txBody>
      </p:sp>
      <p:sp>
        <p:nvSpPr>
          <p:cNvPr id="4" name="Slide Image Placeholder 3"/>
          <p:cNvSpPr>
            <a:spLocks noGrp="1" noRot="1" noChangeAspect="1"/>
          </p:cNvSpPr>
          <p:nvPr>
            <p:ph type="sldImg" idx="2"/>
          </p:nvPr>
        </p:nvSpPr>
        <p:spPr>
          <a:xfrm>
            <a:off x="915988" y="755650"/>
            <a:ext cx="5026025" cy="3770313"/>
          </a:xfrm>
          <a:prstGeom prst="rect">
            <a:avLst/>
          </a:prstGeom>
          <a:noFill/>
          <a:ln w="12700">
            <a:solidFill>
              <a:prstClr val="black"/>
            </a:solidFill>
          </a:ln>
        </p:spPr>
        <p:txBody>
          <a:bodyPr vert="horz" lIns="92373" tIns="46186" rIns="92373" bIns="46186" rtlCol="0" anchor="ctr"/>
          <a:lstStyle/>
          <a:p>
            <a:pPr lvl="0"/>
            <a:endParaRPr lang="en-US" noProof="0"/>
          </a:p>
        </p:txBody>
      </p:sp>
      <p:sp>
        <p:nvSpPr>
          <p:cNvPr id="5" name="Notes Placeholder 4"/>
          <p:cNvSpPr>
            <a:spLocks noGrp="1"/>
          </p:cNvSpPr>
          <p:nvPr>
            <p:ph type="body" sz="quarter" idx="3"/>
          </p:nvPr>
        </p:nvSpPr>
        <p:spPr>
          <a:xfrm>
            <a:off x="685800" y="4778375"/>
            <a:ext cx="5486400" cy="4525963"/>
          </a:xfrm>
          <a:prstGeom prst="rect">
            <a:avLst/>
          </a:prstGeom>
        </p:spPr>
        <p:txBody>
          <a:bodyPr vert="horz" lIns="92373" tIns="46186" rIns="92373" bIns="46186" rtlCol="0"/>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US" noProof="0"/>
          </a:p>
        </p:txBody>
      </p:sp>
      <p:sp>
        <p:nvSpPr>
          <p:cNvPr id="6" name="Footer Placeholder 5"/>
          <p:cNvSpPr>
            <a:spLocks noGrp="1"/>
          </p:cNvSpPr>
          <p:nvPr>
            <p:ph type="ftr" sz="quarter" idx="4"/>
          </p:nvPr>
        </p:nvSpPr>
        <p:spPr>
          <a:xfrm>
            <a:off x="0" y="9555163"/>
            <a:ext cx="2971800" cy="503237"/>
          </a:xfrm>
          <a:prstGeom prst="rect">
            <a:avLst/>
          </a:prstGeom>
        </p:spPr>
        <p:txBody>
          <a:bodyPr vert="horz" lIns="92373" tIns="46186" rIns="92373" bIns="46186"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9555163"/>
            <a:ext cx="2971800" cy="503237"/>
          </a:xfrm>
          <a:prstGeom prst="rect">
            <a:avLst/>
          </a:prstGeom>
        </p:spPr>
        <p:txBody>
          <a:bodyPr vert="horz" wrap="square" lIns="92373" tIns="46186" rIns="92373" bIns="46186" numCol="1" anchor="b" anchorCtr="0" compatLnSpc="1">
            <a:prstTxWarp prst="textNoShape">
              <a:avLst/>
            </a:prstTxWarp>
          </a:bodyPr>
          <a:lstStyle>
            <a:lvl1pPr algn="r">
              <a:defRPr sz="1200">
                <a:latin typeface="Calibri" charset="0"/>
                <a:cs typeface="MS PGothic" charset="0"/>
              </a:defRPr>
            </a:lvl1pPr>
          </a:lstStyle>
          <a:p>
            <a:pPr>
              <a:defRPr/>
            </a:pPr>
            <a:fld id="{A8169969-6070-5E4F-96AA-810D5B277901}" type="slidenum">
              <a:rPr lang="en-US"/>
              <a:pPr>
                <a:defRPr/>
              </a:pPr>
              <a:t>‹#›</a:t>
            </a:fld>
            <a:endParaRPr lang="en-US"/>
          </a:p>
        </p:txBody>
      </p:sp>
    </p:spTree>
    <p:extLst>
      <p:ext uri="{BB962C8B-B14F-4D97-AF65-F5344CB8AC3E}">
        <p14:creationId xmlns:p14="http://schemas.microsoft.com/office/powerpoint/2010/main" val="183981514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1</a:t>
            </a:fld>
            <a:endParaRPr lang="en-US"/>
          </a:p>
        </p:txBody>
      </p:sp>
    </p:spTree>
    <p:extLst>
      <p:ext uri="{BB962C8B-B14F-4D97-AF65-F5344CB8AC3E}">
        <p14:creationId xmlns:p14="http://schemas.microsoft.com/office/powerpoint/2010/main" val="4205255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10</a:t>
            </a:fld>
            <a:endParaRPr lang="en-US"/>
          </a:p>
        </p:txBody>
      </p:sp>
    </p:spTree>
    <p:extLst>
      <p:ext uri="{BB962C8B-B14F-4D97-AF65-F5344CB8AC3E}">
        <p14:creationId xmlns:p14="http://schemas.microsoft.com/office/powerpoint/2010/main" val="2341124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11</a:t>
            </a:fld>
            <a:endParaRPr lang="en-US"/>
          </a:p>
        </p:txBody>
      </p:sp>
    </p:spTree>
    <p:extLst>
      <p:ext uri="{BB962C8B-B14F-4D97-AF65-F5344CB8AC3E}">
        <p14:creationId xmlns:p14="http://schemas.microsoft.com/office/powerpoint/2010/main" val="3269438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12</a:t>
            </a:fld>
            <a:endParaRPr lang="en-US"/>
          </a:p>
        </p:txBody>
      </p:sp>
    </p:spTree>
    <p:extLst>
      <p:ext uri="{BB962C8B-B14F-4D97-AF65-F5344CB8AC3E}">
        <p14:creationId xmlns:p14="http://schemas.microsoft.com/office/powerpoint/2010/main" val="1229866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13</a:t>
            </a:fld>
            <a:endParaRPr lang="en-US"/>
          </a:p>
        </p:txBody>
      </p:sp>
    </p:spTree>
    <p:extLst>
      <p:ext uri="{BB962C8B-B14F-4D97-AF65-F5344CB8AC3E}">
        <p14:creationId xmlns:p14="http://schemas.microsoft.com/office/powerpoint/2010/main" val="807695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14</a:t>
            </a:fld>
            <a:endParaRPr lang="en-US"/>
          </a:p>
        </p:txBody>
      </p:sp>
    </p:spTree>
    <p:extLst>
      <p:ext uri="{BB962C8B-B14F-4D97-AF65-F5344CB8AC3E}">
        <p14:creationId xmlns:p14="http://schemas.microsoft.com/office/powerpoint/2010/main" val="679781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15</a:t>
            </a:fld>
            <a:endParaRPr lang="en-US"/>
          </a:p>
        </p:txBody>
      </p:sp>
    </p:spTree>
    <p:extLst>
      <p:ext uri="{BB962C8B-B14F-4D97-AF65-F5344CB8AC3E}">
        <p14:creationId xmlns:p14="http://schemas.microsoft.com/office/powerpoint/2010/main" val="254713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16</a:t>
            </a:fld>
            <a:endParaRPr lang="en-US"/>
          </a:p>
        </p:txBody>
      </p:sp>
    </p:spTree>
    <p:extLst>
      <p:ext uri="{BB962C8B-B14F-4D97-AF65-F5344CB8AC3E}">
        <p14:creationId xmlns:p14="http://schemas.microsoft.com/office/powerpoint/2010/main" val="2431394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17</a:t>
            </a:fld>
            <a:endParaRPr lang="en-US"/>
          </a:p>
        </p:txBody>
      </p:sp>
    </p:spTree>
    <p:extLst>
      <p:ext uri="{BB962C8B-B14F-4D97-AF65-F5344CB8AC3E}">
        <p14:creationId xmlns:p14="http://schemas.microsoft.com/office/powerpoint/2010/main" val="223613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18</a:t>
            </a:fld>
            <a:endParaRPr lang="en-US"/>
          </a:p>
        </p:txBody>
      </p:sp>
    </p:spTree>
    <p:extLst>
      <p:ext uri="{BB962C8B-B14F-4D97-AF65-F5344CB8AC3E}">
        <p14:creationId xmlns:p14="http://schemas.microsoft.com/office/powerpoint/2010/main" val="246961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19</a:t>
            </a:fld>
            <a:endParaRPr lang="en-US"/>
          </a:p>
        </p:txBody>
      </p:sp>
    </p:spTree>
    <p:extLst>
      <p:ext uri="{BB962C8B-B14F-4D97-AF65-F5344CB8AC3E}">
        <p14:creationId xmlns:p14="http://schemas.microsoft.com/office/powerpoint/2010/main" val="1577433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2</a:t>
            </a:fld>
            <a:endParaRPr lang="en-US"/>
          </a:p>
        </p:txBody>
      </p:sp>
    </p:spTree>
    <p:extLst>
      <p:ext uri="{BB962C8B-B14F-4D97-AF65-F5344CB8AC3E}">
        <p14:creationId xmlns:p14="http://schemas.microsoft.com/office/powerpoint/2010/main" val="148227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20</a:t>
            </a:fld>
            <a:endParaRPr lang="en-US"/>
          </a:p>
        </p:txBody>
      </p:sp>
    </p:spTree>
    <p:extLst>
      <p:ext uri="{BB962C8B-B14F-4D97-AF65-F5344CB8AC3E}">
        <p14:creationId xmlns:p14="http://schemas.microsoft.com/office/powerpoint/2010/main" val="3848052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3</a:t>
            </a:fld>
            <a:endParaRPr lang="en-US"/>
          </a:p>
        </p:txBody>
      </p:sp>
    </p:spTree>
    <p:extLst>
      <p:ext uri="{BB962C8B-B14F-4D97-AF65-F5344CB8AC3E}">
        <p14:creationId xmlns:p14="http://schemas.microsoft.com/office/powerpoint/2010/main" val="1057671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4</a:t>
            </a:fld>
            <a:endParaRPr lang="en-US"/>
          </a:p>
        </p:txBody>
      </p:sp>
    </p:spTree>
    <p:extLst>
      <p:ext uri="{BB962C8B-B14F-4D97-AF65-F5344CB8AC3E}">
        <p14:creationId xmlns:p14="http://schemas.microsoft.com/office/powerpoint/2010/main" val="2568416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5</a:t>
            </a:fld>
            <a:endParaRPr lang="en-US"/>
          </a:p>
        </p:txBody>
      </p:sp>
    </p:spTree>
    <p:extLst>
      <p:ext uri="{BB962C8B-B14F-4D97-AF65-F5344CB8AC3E}">
        <p14:creationId xmlns:p14="http://schemas.microsoft.com/office/powerpoint/2010/main" val="1010414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6</a:t>
            </a:fld>
            <a:endParaRPr lang="en-US"/>
          </a:p>
        </p:txBody>
      </p:sp>
    </p:spTree>
    <p:extLst>
      <p:ext uri="{BB962C8B-B14F-4D97-AF65-F5344CB8AC3E}">
        <p14:creationId xmlns:p14="http://schemas.microsoft.com/office/powerpoint/2010/main" val="3966036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7</a:t>
            </a:fld>
            <a:endParaRPr lang="en-US"/>
          </a:p>
        </p:txBody>
      </p:sp>
    </p:spTree>
    <p:extLst>
      <p:ext uri="{BB962C8B-B14F-4D97-AF65-F5344CB8AC3E}">
        <p14:creationId xmlns:p14="http://schemas.microsoft.com/office/powerpoint/2010/main" val="2488295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8</a:t>
            </a:fld>
            <a:endParaRPr lang="en-US"/>
          </a:p>
        </p:txBody>
      </p:sp>
    </p:spTree>
    <p:extLst>
      <p:ext uri="{BB962C8B-B14F-4D97-AF65-F5344CB8AC3E}">
        <p14:creationId xmlns:p14="http://schemas.microsoft.com/office/powerpoint/2010/main" val="924777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8169969-6070-5E4F-96AA-810D5B277901}" type="slidenum">
              <a:rPr lang="en-US" smtClean="0"/>
              <a:pPr>
                <a:defRPr/>
              </a:pPr>
              <a:t>9</a:t>
            </a:fld>
            <a:endParaRPr lang="en-US"/>
          </a:p>
        </p:txBody>
      </p:sp>
    </p:spTree>
    <p:extLst>
      <p:ext uri="{BB962C8B-B14F-4D97-AF65-F5344CB8AC3E}">
        <p14:creationId xmlns:p14="http://schemas.microsoft.com/office/powerpoint/2010/main" val="2920241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extLst>
                <a:ext uri="{28A0092B-C50C-407E-A947-70E740481C1C}">
                  <a14:useLocalDpi xmlns:a14="http://schemas.microsoft.com/office/drawing/2010/main" val="0"/>
                </a:ext>
              </a:extLst>
            </a:blip>
            <a:srcRect l="1471" r="83676"/>
            <a:stretch>
              <a:fillRect/>
            </a:stretch>
          </p:blipFill>
          <p:spPr bwMode="auto">
            <a:xfrm>
              <a:off x="134471" y="0"/>
              <a:ext cx="135815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Overlay-Vertic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47800" y="0"/>
              <a:ext cx="267891"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extLst>
                <a:ext uri="{28A0092B-C50C-407E-A947-70E740481C1C}">
                  <a14:useLocalDpi xmlns:a14="http://schemas.microsoft.com/office/drawing/2010/main" val="0"/>
                </a:ext>
              </a:extLst>
            </a:blip>
            <a:srcRect r="85126"/>
            <a:stretch>
              <a:fillRect/>
            </a:stretch>
          </p:blipFill>
          <p:spPr bwMode="auto">
            <a:xfrm>
              <a:off x="7651376" y="0"/>
              <a:ext cx="136017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Overlay-Vertic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7413812" y="0"/>
              <a:ext cx="267891"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0" name="Picture 12" descr="HR-Colo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4163" y="4841875"/>
            <a:ext cx="603567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AU" smtClean="0"/>
              <a:t>Click to edit Master title style</a:t>
            </a:r>
            <a:endParaRPr dirty="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dirty="0"/>
          </a:p>
        </p:txBody>
      </p:sp>
      <p:sp>
        <p:nvSpPr>
          <p:cNvPr id="11"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fld id="{8D43AE24-49A3-3640-B1E3-E624118F84DA}" type="datetimeFigureOut">
              <a:rPr lang="en-US"/>
              <a:pPr>
                <a:defRPr/>
              </a:pPr>
              <a:t>8/8/2017</a:t>
            </a:fld>
            <a:endParaRPr lang="en-US"/>
          </a:p>
        </p:txBody>
      </p:sp>
      <p:sp>
        <p:nvSpPr>
          <p:cNvPr id="12" name="Footer Placeholder 4"/>
          <p:cNvSpPr>
            <a:spLocks noGrp="1"/>
          </p:cNvSpPr>
          <p:nvPr>
            <p:ph type="ftr" sz="quarter" idx="11"/>
          </p:nvPr>
        </p:nvSpPr>
        <p:spPr>
          <a:xfrm>
            <a:off x="1752600" y="6356350"/>
            <a:ext cx="2895600" cy="365125"/>
          </a:xfrm>
        </p:spPr>
        <p:txBody>
          <a:bodyPr/>
          <a:lstStyle>
            <a:lvl1pPr>
              <a:defRPr>
                <a:solidFill>
                  <a:schemeClr val="tx2"/>
                </a:solidFill>
              </a:defRPr>
            </a:lvl1pPr>
          </a:lstStyle>
          <a:p>
            <a:pPr>
              <a:defRPr/>
            </a:pPr>
            <a:endParaRPr lang="en-US"/>
          </a:p>
        </p:txBody>
      </p:sp>
    </p:spTree>
    <p:extLst>
      <p:ext uri="{BB962C8B-B14F-4D97-AF65-F5344CB8AC3E}">
        <p14:creationId xmlns:p14="http://schemas.microsoft.com/office/powerpoint/2010/main" val="20696337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AU"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AU" noProof="0" smtClean="0"/>
              <a:t>Drag picture to placeholder or click icon to add</a:t>
            </a:r>
            <a:endParaRPr noProof="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spcBef>
                <a:spcPts val="600"/>
              </a:spcBef>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fld id="{D988FEF0-8634-3541-9AF7-0A1A9FA80976}" type="datetimeFigureOut">
              <a:rPr lang="en-US"/>
              <a:pPr>
                <a:defRPr/>
              </a:pPr>
              <a:t>8/8/2017</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08C6CCD7-5C64-A84B-9670-1D8D637D39DE}" type="slidenum">
              <a:rPr lang="en-US"/>
              <a:pPr>
                <a:defRPr/>
              </a:pPr>
              <a:t>‹#›</a:t>
            </a:fld>
            <a:endParaRPr lang="en-US"/>
          </a:p>
        </p:txBody>
      </p:sp>
    </p:spTree>
    <p:extLst>
      <p:ext uri="{BB962C8B-B14F-4D97-AF65-F5344CB8AC3E}">
        <p14:creationId xmlns:p14="http://schemas.microsoft.com/office/powerpoint/2010/main" val="300340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extLst>
                <a:ext uri="{28A0092B-C50C-407E-A947-70E740481C1C}">
                  <a14:useLocalDpi xmlns:a14="http://schemas.microsoft.com/office/drawing/2010/main" val="0"/>
                </a:ext>
              </a:extLst>
            </a:blip>
            <a:srcRect l="4301" r="46875"/>
            <a:stretch>
              <a:fillRect/>
            </a:stretch>
          </p:blipFill>
          <p:spPr bwMode="auto">
            <a:xfrm>
              <a:off x="4495800" y="0"/>
              <a:ext cx="46482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8" descr="Overlay-Vertic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4267200" y="0"/>
              <a:ext cx="267891"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AU"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AU" noProof="0" smtClean="0"/>
              <a:t>Drag picture to placeholder or click icon to add</a:t>
            </a:r>
            <a:endParaRPr noProof="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spcBef>
                <a:spcPts val="600"/>
              </a:spcBef>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fld id="{A712927C-5298-BF41-915C-7DFB88AE3892}" type="datetimeFigureOut">
              <a:rPr lang="en-US"/>
              <a:pPr>
                <a:defRPr/>
              </a:pPr>
              <a:t>8/8/2017</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527DAEB9-4A46-194A-8CD3-4AFABA923CED}" type="slidenum">
              <a:rPr lang="en-US"/>
              <a:pPr>
                <a:defRPr/>
              </a:pPr>
              <a:t>‹#›</a:t>
            </a:fld>
            <a:endParaRPr lang="en-US"/>
          </a:p>
        </p:txBody>
      </p:sp>
    </p:spTree>
    <p:extLst>
      <p:ext uri="{BB962C8B-B14F-4D97-AF65-F5344CB8AC3E}">
        <p14:creationId xmlns:p14="http://schemas.microsoft.com/office/powerpoint/2010/main" val="3777004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extLst>
                <a:ext uri="{28A0092B-C50C-407E-A947-70E740481C1C}">
                  <a14:useLocalDpi xmlns:a14="http://schemas.microsoft.com/office/drawing/2010/main" val="0"/>
                </a:ext>
              </a:extLst>
            </a:blip>
            <a:srcRect t="23334"/>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Overlay-Horizont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372650"/>
              <a:ext cx="9144000" cy="267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AU"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7" name="Date Placeholder 3"/>
          <p:cNvSpPr>
            <a:spLocks noGrp="1"/>
          </p:cNvSpPr>
          <p:nvPr>
            <p:ph type="dt" sz="half" idx="10"/>
          </p:nvPr>
        </p:nvSpPr>
        <p:spPr/>
        <p:txBody>
          <a:bodyPr/>
          <a:lstStyle>
            <a:lvl1pPr>
              <a:defRPr/>
            </a:lvl1pPr>
          </a:lstStyle>
          <a:p>
            <a:pPr>
              <a:defRPr/>
            </a:pPr>
            <a:fld id="{FDF43D41-8800-0744-BB50-4924D9693795}" type="datetimeFigureOut">
              <a:rPr lang="en-US"/>
              <a:pPr>
                <a:defRPr/>
              </a:pPr>
              <a:t>8/8/2017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5380C1D-46F1-DD43-ADED-5C09E320DBB5}" type="slidenum">
              <a:rPr lang="en-US"/>
              <a:pPr>
                <a:defRPr/>
              </a:pPr>
              <a:t>‹#›</a:t>
            </a:fld>
            <a:endParaRPr lang="en-US"/>
          </a:p>
        </p:txBody>
      </p:sp>
    </p:spTree>
    <p:extLst>
      <p:ext uri="{BB962C8B-B14F-4D97-AF65-F5344CB8AC3E}">
        <p14:creationId xmlns:p14="http://schemas.microsoft.com/office/powerpoint/2010/main" val="3146206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extLst>
                <a:ext uri="{28A0092B-C50C-407E-A947-70E740481C1C}">
                  <a14:useLocalDpi xmlns:a14="http://schemas.microsoft.com/office/drawing/2010/main" val="0"/>
                </a:ext>
              </a:extLst>
            </a:blip>
            <a:srcRect l="1471" r="16862"/>
            <a:stretch>
              <a:fillRect/>
            </a:stretch>
          </p:blipFill>
          <p:spPr bwMode="auto">
            <a:xfrm>
              <a:off x="0" y="0"/>
              <a:ext cx="74676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Overlay-Vertic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28309" y="0"/>
              <a:ext cx="267891"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Vertical Title 1"/>
          <p:cNvSpPr>
            <a:spLocks noGrp="1"/>
          </p:cNvSpPr>
          <p:nvPr>
            <p:ph type="title" orient="vert"/>
          </p:nvPr>
        </p:nvSpPr>
        <p:spPr>
          <a:xfrm>
            <a:off x="7620000" y="381001"/>
            <a:ext cx="1447800" cy="5697538"/>
          </a:xfrm>
        </p:spPr>
        <p:txBody>
          <a:bodyPr vert="eaVert"/>
          <a:lstStyle/>
          <a:p>
            <a:r>
              <a:rPr lang="en-AU"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lvl5pPr>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7" name="Date Placeholder 3"/>
          <p:cNvSpPr>
            <a:spLocks noGrp="1"/>
          </p:cNvSpPr>
          <p:nvPr>
            <p:ph type="dt" sz="half" idx="10"/>
          </p:nvPr>
        </p:nvSpPr>
        <p:spPr/>
        <p:txBody>
          <a:bodyPr/>
          <a:lstStyle>
            <a:lvl1pPr>
              <a:defRPr/>
            </a:lvl1pPr>
          </a:lstStyle>
          <a:p>
            <a:pPr>
              <a:defRPr/>
            </a:pPr>
            <a:fld id="{595D037A-1544-984C-B1BA-C405610CA5B8}" type="datetimeFigureOut">
              <a:rPr lang="en-US"/>
              <a:pPr>
                <a:defRPr/>
              </a:pPr>
              <a:t>8/8/2017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FF04467-7729-8549-85D2-EEDB3035A4C5}" type="slidenum">
              <a:rPr lang="en-US"/>
              <a:pPr>
                <a:defRPr/>
              </a:pPr>
              <a:t>‹#›</a:t>
            </a:fld>
            <a:endParaRPr lang="en-US"/>
          </a:p>
        </p:txBody>
      </p:sp>
    </p:spTree>
    <p:extLst>
      <p:ext uri="{BB962C8B-B14F-4D97-AF65-F5344CB8AC3E}">
        <p14:creationId xmlns:p14="http://schemas.microsoft.com/office/powerpoint/2010/main" val="190199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extLst>
                <a:ext uri="{28A0092B-C50C-407E-A947-70E740481C1C}">
                  <a14:useLocalDpi xmlns:a14="http://schemas.microsoft.com/office/drawing/2010/main" val="0"/>
                </a:ext>
              </a:extLst>
            </a:blip>
            <a:srcRect t="23334"/>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Overlay-Horizont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372650"/>
              <a:ext cx="9144000" cy="267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AU"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7" name="Date Placeholder 3"/>
          <p:cNvSpPr>
            <a:spLocks noGrp="1"/>
          </p:cNvSpPr>
          <p:nvPr>
            <p:ph type="dt" sz="half" idx="10"/>
          </p:nvPr>
        </p:nvSpPr>
        <p:spPr/>
        <p:txBody>
          <a:bodyPr/>
          <a:lstStyle>
            <a:lvl1pPr>
              <a:defRPr/>
            </a:lvl1pPr>
          </a:lstStyle>
          <a:p>
            <a:pPr>
              <a:defRPr/>
            </a:pPr>
            <a:fld id="{D83962AE-B88A-B046-B7DD-F5D539CAAC29}" type="datetimeFigureOut">
              <a:rPr lang="en-US"/>
              <a:pPr>
                <a:defRPr/>
              </a:pPr>
              <a:t>8/8/2017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D72A0B1-2343-A44C-83E4-7E68DD5F0C24}" type="slidenum">
              <a:rPr lang="en-US"/>
              <a:pPr>
                <a:defRPr/>
              </a:pPr>
              <a:t>‹#›</a:t>
            </a:fld>
            <a:endParaRPr lang="en-US"/>
          </a:p>
        </p:txBody>
      </p:sp>
    </p:spTree>
    <p:extLst>
      <p:ext uri="{BB962C8B-B14F-4D97-AF65-F5344CB8AC3E}">
        <p14:creationId xmlns:p14="http://schemas.microsoft.com/office/powerpoint/2010/main" val="161380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5"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extLst>
                <a:ext uri="{28A0092B-C50C-407E-A947-70E740481C1C}">
                  <a14:useLocalDpi xmlns:a14="http://schemas.microsoft.com/office/drawing/2010/main" val="0"/>
                </a:ext>
              </a:extLst>
            </a:blip>
            <a:srcRect l="1471" r="83676"/>
            <a:stretch>
              <a:fillRect/>
            </a:stretch>
          </p:blipFill>
          <p:spPr bwMode="auto">
            <a:xfrm>
              <a:off x="134471" y="0"/>
              <a:ext cx="135815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8" descr="Overlay-Vertic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47800" y="0"/>
              <a:ext cx="267891"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extLst>
                <a:ext uri="{28A0092B-C50C-407E-A947-70E740481C1C}">
                  <a14:useLocalDpi xmlns:a14="http://schemas.microsoft.com/office/drawing/2010/main" val="0"/>
                </a:ext>
              </a:extLst>
            </a:blip>
            <a:srcRect r="85126"/>
            <a:stretch>
              <a:fillRect/>
            </a:stretch>
          </p:blipFill>
          <p:spPr bwMode="auto">
            <a:xfrm>
              <a:off x="7651376" y="0"/>
              <a:ext cx="136017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1" descr="Overlay-Vertic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7413812" y="0"/>
              <a:ext cx="267891"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1" name="Picture 12" descr="HR-Colo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4163" y="4841875"/>
            <a:ext cx="603567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AU"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dirty="0"/>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AU" noProof="0" smtClean="0"/>
              <a:t>Drag picture to placeholder or click icon to add</a:t>
            </a:r>
            <a:endParaRPr noProof="0"/>
          </a:p>
        </p:txBody>
      </p:sp>
      <p:sp>
        <p:nvSpPr>
          <p:cNvPr id="12" name="Date Placeholder 3"/>
          <p:cNvSpPr>
            <a:spLocks noGrp="1"/>
          </p:cNvSpPr>
          <p:nvPr>
            <p:ph type="dt" sz="half" idx="13"/>
          </p:nvPr>
        </p:nvSpPr>
        <p:spPr>
          <a:xfrm>
            <a:off x="5257800" y="6356350"/>
            <a:ext cx="2133600" cy="365125"/>
          </a:xfrm>
        </p:spPr>
        <p:txBody>
          <a:bodyPr/>
          <a:lstStyle>
            <a:lvl1pPr>
              <a:defRPr>
                <a:solidFill>
                  <a:schemeClr val="tx2"/>
                </a:solidFill>
              </a:defRPr>
            </a:lvl1pPr>
          </a:lstStyle>
          <a:p>
            <a:pPr>
              <a:defRPr/>
            </a:pPr>
            <a:fld id="{AEE42BBD-1A0C-D045-9C39-AF9C6094DA31}" type="datetimeFigureOut">
              <a:rPr lang="en-US"/>
              <a:pPr>
                <a:defRPr/>
              </a:pPr>
              <a:t>8/8/2017</a:t>
            </a:fld>
            <a:endParaRPr lang="en-US"/>
          </a:p>
        </p:txBody>
      </p:sp>
      <p:sp>
        <p:nvSpPr>
          <p:cNvPr id="13" name="Footer Placeholder 4"/>
          <p:cNvSpPr>
            <a:spLocks noGrp="1"/>
          </p:cNvSpPr>
          <p:nvPr>
            <p:ph type="ftr" sz="quarter" idx="14"/>
          </p:nvPr>
        </p:nvSpPr>
        <p:spPr>
          <a:xfrm>
            <a:off x="1752600" y="6356350"/>
            <a:ext cx="2895600" cy="365125"/>
          </a:xfrm>
        </p:spPr>
        <p:txBody>
          <a:bodyPr/>
          <a:lstStyle>
            <a:lvl1pPr>
              <a:defRPr>
                <a:solidFill>
                  <a:schemeClr val="tx2"/>
                </a:solidFill>
              </a:defRPr>
            </a:lvl1pPr>
          </a:lstStyle>
          <a:p>
            <a:pPr>
              <a:defRPr/>
            </a:pPr>
            <a:endParaRPr lang="en-US"/>
          </a:p>
        </p:txBody>
      </p:sp>
    </p:spTree>
    <p:extLst>
      <p:ext uri="{BB962C8B-B14F-4D97-AF65-F5344CB8AC3E}">
        <p14:creationId xmlns:p14="http://schemas.microsoft.com/office/powerpoint/2010/main" val="91802747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extLst>
                <a:ext uri="{28A0092B-C50C-407E-A947-70E740481C1C}">
                  <a14:useLocalDpi xmlns:a14="http://schemas.microsoft.com/office/drawing/2010/main" val="0"/>
                </a:ext>
              </a:extLst>
            </a:blip>
            <a:srcRect b="85555"/>
            <a:stretch>
              <a:fillRect/>
            </a:stretch>
          </p:blipFill>
          <p:spPr bwMode="auto">
            <a:xfrm>
              <a:off x="0" y="0"/>
              <a:ext cx="91440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Overlay-Horizont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V="1">
              <a:off x="0" y="923365"/>
              <a:ext cx="9144000" cy="267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extLst>
                <a:ext uri="{28A0092B-C50C-407E-A947-70E740481C1C}">
                  <a14:useLocalDpi xmlns:a14="http://schemas.microsoft.com/office/drawing/2010/main" val="0"/>
                </a:ext>
              </a:extLst>
            </a:blip>
            <a:srcRect b="85555"/>
            <a:stretch>
              <a:fillRect/>
            </a:stretch>
          </p:blipFill>
          <p:spPr bwMode="auto">
            <a:xfrm>
              <a:off x="0" y="0"/>
              <a:ext cx="91440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Overlay-Horizont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V="1">
              <a:off x="0" y="923365"/>
              <a:ext cx="9144000" cy="267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0" name="Picture 12" descr="HR-Colo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4163" y="3259138"/>
            <a:ext cx="603567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AU"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11" name="Date Placeholder 3"/>
          <p:cNvSpPr>
            <a:spLocks noGrp="1"/>
          </p:cNvSpPr>
          <p:nvPr>
            <p:ph type="dt" sz="half" idx="10"/>
          </p:nvPr>
        </p:nvSpPr>
        <p:spPr/>
        <p:txBody>
          <a:bodyPr/>
          <a:lstStyle>
            <a:lvl1pPr>
              <a:defRPr/>
            </a:lvl1pPr>
          </a:lstStyle>
          <a:p>
            <a:pPr>
              <a:defRPr/>
            </a:pPr>
            <a:fld id="{2475A094-995B-D24A-BD1D-AB8A4AC6FD32}" type="datetimeFigureOut">
              <a:rPr lang="en-US"/>
              <a:pPr>
                <a:defRPr/>
              </a:pPr>
              <a:t>8/8/2017</a:t>
            </a:fld>
            <a:endParaRPr lang="en-US"/>
          </a:p>
        </p:txBody>
      </p:sp>
      <p:sp>
        <p:nvSpPr>
          <p:cNvPr id="12" name="Footer Placeholder 4"/>
          <p:cNvSpPr>
            <a:spLocks noGrp="1"/>
          </p:cNvSpPr>
          <p:nvPr>
            <p:ph type="ftr" sz="quarter" idx="11"/>
          </p:nvPr>
        </p:nvSpPr>
        <p:spPr/>
        <p:txBody>
          <a:bodyPr/>
          <a:lstStyle>
            <a:lvl1pPr>
              <a:defRPr/>
            </a:lvl1pPr>
          </a:lstStyle>
          <a:p>
            <a:pPr>
              <a:defRPr/>
            </a:pPr>
            <a:endParaRPr lang="en-US"/>
          </a:p>
        </p:txBody>
      </p:sp>
      <p:sp>
        <p:nvSpPr>
          <p:cNvPr id="13" name="Slide Number Placeholder 5"/>
          <p:cNvSpPr>
            <a:spLocks noGrp="1"/>
          </p:cNvSpPr>
          <p:nvPr>
            <p:ph type="sldNum" sz="quarter" idx="12"/>
          </p:nvPr>
        </p:nvSpPr>
        <p:spPr/>
        <p:txBody>
          <a:bodyPr/>
          <a:lstStyle>
            <a:lvl1pPr>
              <a:defRPr/>
            </a:lvl1pPr>
          </a:lstStyle>
          <a:p>
            <a:pPr>
              <a:defRPr/>
            </a:pPr>
            <a:fld id="{868776EA-5A5C-B748-8799-A877C81A63F5}" type="slidenum">
              <a:rPr lang="en-US"/>
              <a:pPr>
                <a:defRPr/>
              </a:pPr>
              <a:t>‹#›</a:t>
            </a:fld>
            <a:endParaRPr lang="en-US"/>
          </a:p>
        </p:txBody>
      </p:sp>
    </p:spTree>
    <p:extLst>
      <p:ext uri="{BB962C8B-B14F-4D97-AF65-F5344CB8AC3E}">
        <p14:creationId xmlns:p14="http://schemas.microsoft.com/office/powerpoint/2010/main" val="215712211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extLst>
                <a:ext uri="{28A0092B-C50C-407E-A947-70E740481C1C}">
                  <a14:useLocalDpi xmlns:a14="http://schemas.microsoft.com/office/drawing/2010/main" val="0"/>
                </a:ext>
              </a:extLst>
            </a:blip>
            <a:srcRect t="23334"/>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8" descr="Overlay-Horizont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372650"/>
              <a:ext cx="9144000" cy="267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AU"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marL="2055813" indent="-344488">
              <a:defRPr sz="1800"/>
            </a:lvl7pPr>
            <a:lvl8pPr marL="2055813" indent="-344488">
              <a:defRPr sz="1800"/>
            </a:lvl8pPr>
            <a:lvl9pPr marL="2055813" indent="-344488">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marL="2055813" indent="-344488">
              <a:defRPr sz="1800"/>
            </a:lvl7pPr>
            <a:lvl8pPr marL="2055813" indent="-344488">
              <a:defRPr sz="1800"/>
            </a:lvl8pPr>
            <a:lvl9pPr marL="2055813" indent="-344488">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8" name="Date Placeholder 4"/>
          <p:cNvSpPr>
            <a:spLocks noGrp="1"/>
          </p:cNvSpPr>
          <p:nvPr>
            <p:ph type="dt" sz="half" idx="10"/>
          </p:nvPr>
        </p:nvSpPr>
        <p:spPr/>
        <p:txBody>
          <a:bodyPr/>
          <a:lstStyle>
            <a:lvl1pPr>
              <a:defRPr/>
            </a:lvl1pPr>
          </a:lstStyle>
          <a:p>
            <a:pPr>
              <a:defRPr/>
            </a:pPr>
            <a:fld id="{2548E06D-1B86-6746-860E-1EA174F91759}" type="datetimeFigureOut">
              <a:rPr lang="en-US"/>
              <a:pPr>
                <a:defRPr/>
              </a:pPr>
              <a:t>8/8/2017</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96E9BCF6-DE55-DE47-81B8-CC1E8DB401D4}" type="slidenum">
              <a:rPr lang="en-US"/>
              <a:pPr>
                <a:defRPr/>
              </a:pPr>
              <a:t>‹#›</a:t>
            </a:fld>
            <a:endParaRPr lang="en-US"/>
          </a:p>
        </p:txBody>
      </p:sp>
    </p:spTree>
    <p:extLst>
      <p:ext uri="{BB962C8B-B14F-4D97-AF65-F5344CB8AC3E}">
        <p14:creationId xmlns:p14="http://schemas.microsoft.com/office/powerpoint/2010/main" val="279818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extLst>
                <a:ext uri="{28A0092B-C50C-407E-A947-70E740481C1C}">
                  <a14:useLocalDpi xmlns:a14="http://schemas.microsoft.com/office/drawing/2010/main" val="0"/>
                </a:ext>
              </a:extLst>
            </a:blip>
            <a:srcRect t="23334"/>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Overlay-Horizont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372650"/>
              <a:ext cx="9144000" cy="267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AU"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12" name="Date Placeholder 6"/>
          <p:cNvSpPr>
            <a:spLocks noGrp="1"/>
          </p:cNvSpPr>
          <p:nvPr>
            <p:ph type="dt" sz="half" idx="10"/>
          </p:nvPr>
        </p:nvSpPr>
        <p:spPr/>
        <p:txBody>
          <a:bodyPr/>
          <a:lstStyle>
            <a:lvl1pPr>
              <a:defRPr/>
            </a:lvl1pPr>
          </a:lstStyle>
          <a:p>
            <a:pPr>
              <a:defRPr/>
            </a:pPr>
            <a:fld id="{0936F14E-F236-DC47-B10F-11734DFA7AD7}" type="datetimeFigureOut">
              <a:rPr lang="en-US"/>
              <a:pPr>
                <a:defRPr/>
              </a:pPr>
              <a:t>8/8/2017</a:t>
            </a:fld>
            <a:endParaRPr lang="en-US"/>
          </a:p>
        </p:txBody>
      </p:sp>
      <p:sp>
        <p:nvSpPr>
          <p:cNvPr id="13" name="Footer Placeholder 7"/>
          <p:cNvSpPr>
            <a:spLocks noGrp="1"/>
          </p:cNvSpPr>
          <p:nvPr>
            <p:ph type="ftr" sz="quarter" idx="11"/>
          </p:nvPr>
        </p:nvSpPr>
        <p:spPr/>
        <p:txBody>
          <a:bodyPr/>
          <a:lstStyle>
            <a:lvl1pPr>
              <a:defRPr/>
            </a:lvl1pPr>
          </a:lstStyle>
          <a:p>
            <a:pPr>
              <a:defRPr/>
            </a:pPr>
            <a:endParaRPr lang="en-US"/>
          </a:p>
        </p:txBody>
      </p:sp>
      <p:sp>
        <p:nvSpPr>
          <p:cNvPr id="14" name="Slide Number Placeholder 8"/>
          <p:cNvSpPr>
            <a:spLocks noGrp="1"/>
          </p:cNvSpPr>
          <p:nvPr>
            <p:ph type="sldNum" sz="quarter" idx="12"/>
          </p:nvPr>
        </p:nvSpPr>
        <p:spPr/>
        <p:txBody>
          <a:bodyPr/>
          <a:lstStyle>
            <a:lvl1pPr>
              <a:defRPr/>
            </a:lvl1pPr>
          </a:lstStyle>
          <a:p>
            <a:pPr>
              <a:defRPr/>
            </a:pPr>
            <a:fld id="{469C15C1-A57F-6848-8F59-7E1EFACE7733}" type="slidenum">
              <a:rPr lang="en-US"/>
              <a:pPr>
                <a:defRPr/>
              </a:pPr>
              <a:t>‹#›</a:t>
            </a:fld>
            <a:endParaRPr lang="en-US"/>
          </a:p>
        </p:txBody>
      </p:sp>
    </p:spTree>
    <p:extLst>
      <p:ext uri="{BB962C8B-B14F-4D97-AF65-F5344CB8AC3E}">
        <p14:creationId xmlns:p14="http://schemas.microsoft.com/office/powerpoint/2010/main" val="664506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extLst>
                <a:ext uri="{28A0092B-C50C-407E-A947-70E740481C1C}">
                  <a14:useLocalDpi xmlns:a14="http://schemas.microsoft.com/office/drawing/2010/main" val="0"/>
                </a:ext>
              </a:extLst>
            </a:blip>
            <a:srcRect t="23334"/>
            <a:stretch>
              <a:fillRect/>
            </a:stretch>
          </p:blipFill>
          <p:spPr bwMode="auto">
            <a:xfrm>
              <a:off x="0" y="1600200"/>
              <a:ext cx="9144000"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8" descr="Overlay-Horizont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372650"/>
              <a:ext cx="9144000" cy="267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AU" smtClean="0"/>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fld id="{EF950A70-97B2-7042-B211-3AAB8E2A7226}" type="datetimeFigureOut">
              <a:rPr lang="en-US"/>
              <a:pPr>
                <a:defRPr/>
              </a:pPr>
              <a:t>8/8/2017</a:t>
            </a:fld>
            <a:endParaRPr lang="en-US"/>
          </a:p>
        </p:txBody>
      </p:sp>
      <p:sp>
        <p:nvSpPr>
          <p:cNvPr id="7" name="Footer Placeholder 3"/>
          <p:cNvSpPr>
            <a:spLocks noGrp="1"/>
          </p:cNvSpPr>
          <p:nvPr>
            <p:ph type="ftr" sz="quarter" idx="11"/>
          </p:nvPr>
        </p:nvSpPr>
        <p:spPr/>
        <p:txBody>
          <a:bodyPr/>
          <a:lstStyle>
            <a:lvl1pPr>
              <a:defRPr/>
            </a:lvl1pPr>
          </a:lstStyle>
          <a:p>
            <a:pPr>
              <a:defRPr/>
            </a:pPr>
            <a:endParaRPr lang="en-US"/>
          </a:p>
        </p:txBody>
      </p:sp>
      <p:sp>
        <p:nvSpPr>
          <p:cNvPr id="8" name="Slide Number Placeholder 4"/>
          <p:cNvSpPr>
            <a:spLocks noGrp="1"/>
          </p:cNvSpPr>
          <p:nvPr>
            <p:ph type="sldNum" sz="quarter" idx="12"/>
          </p:nvPr>
        </p:nvSpPr>
        <p:spPr/>
        <p:txBody>
          <a:bodyPr/>
          <a:lstStyle>
            <a:lvl1pPr>
              <a:defRPr/>
            </a:lvl1pPr>
          </a:lstStyle>
          <a:p>
            <a:pPr>
              <a:defRPr/>
            </a:pPr>
            <a:fld id="{208AC25E-397D-7848-8214-DE764FB85FB6}" type="slidenum">
              <a:rPr lang="en-US"/>
              <a:pPr>
                <a:defRPr/>
              </a:pPr>
              <a:t>‹#›</a:t>
            </a:fld>
            <a:endParaRPr lang="en-US"/>
          </a:p>
        </p:txBody>
      </p:sp>
    </p:spTree>
    <p:extLst>
      <p:ext uri="{BB962C8B-B14F-4D97-AF65-F5344CB8AC3E}">
        <p14:creationId xmlns:p14="http://schemas.microsoft.com/office/powerpoint/2010/main" val="3164273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Date Placeholder 1"/>
          <p:cNvSpPr>
            <a:spLocks noGrp="1"/>
          </p:cNvSpPr>
          <p:nvPr>
            <p:ph type="dt" sz="half" idx="10"/>
          </p:nvPr>
        </p:nvSpPr>
        <p:spPr/>
        <p:txBody>
          <a:bodyPr/>
          <a:lstStyle>
            <a:lvl1pPr>
              <a:defRPr/>
            </a:lvl1pPr>
          </a:lstStyle>
          <a:p>
            <a:pPr>
              <a:defRPr/>
            </a:pPr>
            <a:fld id="{338E3252-AF07-0443-954D-0A00991557D4}" type="datetimeFigureOut">
              <a:rPr lang="en-US"/>
              <a:pPr>
                <a:defRPr/>
              </a:pPr>
              <a:t>8/8/2017</a:t>
            </a:fld>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3"/>
          <p:cNvSpPr>
            <a:spLocks noGrp="1"/>
          </p:cNvSpPr>
          <p:nvPr>
            <p:ph type="sldNum" sz="quarter" idx="12"/>
          </p:nvPr>
        </p:nvSpPr>
        <p:spPr/>
        <p:txBody>
          <a:bodyPr/>
          <a:lstStyle>
            <a:lvl1pPr>
              <a:defRPr/>
            </a:lvl1pPr>
          </a:lstStyle>
          <a:p>
            <a:pPr>
              <a:defRPr/>
            </a:pPr>
            <a:fld id="{D30D7A58-A723-C04D-B04D-511D5C0D7C19}" type="slidenum">
              <a:rPr lang="en-US"/>
              <a:pPr>
                <a:defRPr/>
              </a:pPr>
              <a:t>‹#›</a:t>
            </a:fld>
            <a:endParaRPr lang="en-US"/>
          </a:p>
        </p:txBody>
      </p:sp>
    </p:spTree>
    <p:extLst>
      <p:ext uri="{BB962C8B-B14F-4D97-AF65-F5344CB8AC3E}">
        <p14:creationId xmlns:p14="http://schemas.microsoft.com/office/powerpoint/2010/main" val="314446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extLst>
                <a:ext uri="{28A0092B-C50C-407E-A947-70E740481C1C}">
                  <a14:useLocalDpi xmlns:a14="http://schemas.microsoft.com/office/drawing/2010/main" val="0"/>
                </a:ext>
              </a:extLst>
            </a:blip>
            <a:srcRect l="4301" r="46875"/>
            <a:stretch>
              <a:fillRect/>
            </a:stretch>
          </p:blipFill>
          <p:spPr bwMode="auto">
            <a:xfrm>
              <a:off x="4495800" y="0"/>
              <a:ext cx="46482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8" descr="Overlay-VerticalBridg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4267200" y="0"/>
              <a:ext cx="267891"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AU"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spcBef>
                <a:spcPts val="600"/>
              </a:spcBef>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fld id="{43B00411-B283-814A-9C86-B6E9C90B23A3}" type="datetimeFigureOut">
              <a:rPr lang="en-US"/>
              <a:pPr>
                <a:defRPr/>
              </a:pPr>
              <a:t>8/8/2017</a:t>
            </a:fld>
            <a:endParaRPr lang="en-US"/>
          </a:p>
        </p:txBody>
      </p:sp>
      <p:sp>
        <p:nvSpPr>
          <p:cNvPr id="9" name="Footer Placeholder 5"/>
          <p:cNvSpPr>
            <a:spLocks noGrp="1"/>
          </p:cNvSpPr>
          <p:nvPr>
            <p:ph type="ftr" sz="quarter" idx="11"/>
          </p:nvPr>
        </p:nvSpPr>
        <p:spPr/>
        <p:txBody>
          <a:bodyPr/>
          <a:lstStyle>
            <a:lvl1pPr>
              <a:defRPr>
                <a:solidFill>
                  <a:schemeClr val="tx2"/>
                </a:solidFill>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6459270D-0909-6144-B849-6588D734E1A6}" type="slidenum">
              <a:rPr lang="en-US"/>
              <a:pPr>
                <a:defRPr/>
              </a:pPr>
              <a:t>‹#›</a:t>
            </a:fld>
            <a:endParaRPr lang="en-US"/>
          </a:p>
        </p:txBody>
      </p:sp>
    </p:spTree>
    <p:extLst>
      <p:ext uri="{BB962C8B-B14F-4D97-AF65-F5344CB8AC3E}">
        <p14:creationId xmlns:p14="http://schemas.microsoft.com/office/powerpoint/2010/main" val="277163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92163" y="39688"/>
            <a:ext cx="7570787" cy="14128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1027" name="Text Placeholder 2"/>
          <p:cNvSpPr>
            <a:spLocks noGrp="1"/>
          </p:cNvSpPr>
          <p:nvPr>
            <p:ph type="body" idx="1"/>
          </p:nvPr>
        </p:nvSpPr>
        <p:spPr bwMode="auto">
          <a:xfrm>
            <a:off x="792163" y="1762125"/>
            <a:ext cx="7570787" cy="42894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6651625"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A08BD6"/>
                </a:solidFill>
                <a:cs typeface="MS PGothic" charset="0"/>
              </a:defRPr>
            </a:lvl1pPr>
          </a:lstStyle>
          <a:p>
            <a:pPr>
              <a:defRPr/>
            </a:pPr>
            <a:fld id="{9A6077A7-CDCD-EE42-860B-45CBDAFAD972}" type="datetimeFigureOut">
              <a:rPr lang="en-US"/>
              <a:pPr>
                <a:defRPr/>
              </a:pPr>
              <a:t>8/8/2017</a:t>
            </a:fld>
            <a:endParaRPr lang="en-US"/>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A08BD6"/>
                </a:solidFill>
                <a:cs typeface="MS PGothic" charset="0"/>
              </a:defRPr>
            </a:lvl1pPr>
          </a:lstStyle>
          <a:p>
            <a:pPr>
              <a:defRPr/>
            </a:pPr>
            <a:fld id="{1B62C6DE-B68B-044F-AE2B-BD6D99B7B086}" type="slidenum">
              <a:rPr lang="en-US"/>
              <a:pPr>
                <a:defRPr/>
              </a:pPr>
              <a:t>‹#›</a:t>
            </a:fld>
            <a:endParaRPr lang="en-US"/>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fontAlgn="auto">
              <a:spcBef>
                <a:spcPts val="0"/>
              </a:spcBef>
              <a:spcAft>
                <a:spcPts val="0"/>
              </a:spcAft>
              <a:defRPr sz="1200" b="1">
                <a:solidFill>
                  <a:schemeClr val="tx2">
                    <a:lumMod val="40000"/>
                    <a:lumOff val="60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Lst>
  <p:txStyles>
    <p:titleStyle>
      <a:lvl1pPr algn="ctr" rtl="0" eaLnBrk="0" fontAlgn="base" hangingPunct="0">
        <a:lnSpc>
          <a:spcPts val="6000"/>
        </a:lnSpc>
        <a:spcBef>
          <a:spcPct val="0"/>
        </a:spcBef>
        <a:spcAft>
          <a:spcPct val="0"/>
        </a:spcAft>
        <a:defRPr sz="5400" kern="1200">
          <a:solidFill>
            <a:schemeClr val="tx2"/>
          </a:solidFill>
          <a:latin typeface="+mn-lt"/>
          <a:ea typeface="MS PGothic" pitchFamily="34" charset="-128"/>
          <a:cs typeface="MS PGothic" charset="0"/>
        </a:defRPr>
      </a:lvl1pPr>
      <a:lvl2pPr algn="ctr" rtl="0" eaLnBrk="0" fontAlgn="base" hangingPunct="0">
        <a:lnSpc>
          <a:spcPts val="6000"/>
        </a:lnSpc>
        <a:spcBef>
          <a:spcPct val="0"/>
        </a:spcBef>
        <a:spcAft>
          <a:spcPct val="0"/>
        </a:spcAft>
        <a:defRPr sz="5400">
          <a:solidFill>
            <a:schemeClr val="tx2"/>
          </a:solidFill>
          <a:latin typeface="Candara" pitchFamily="34" charset="0"/>
          <a:ea typeface="MS PGothic" pitchFamily="34" charset="-128"/>
          <a:cs typeface="MS PGothic" charset="0"/>
        </a:defRPr>
      </a:lvl2pPr>
      <a:lvl3pPr algn="ctr" rtl="0" eaLnBrk="0" fontAlgn="base" hangingPunct="0">
        <a:lnSpc>
          <a:spcPts val="6000"/>
        </a:lnSpc>
        <a:spcBef>
          <a:spcPct val="0"/>
        </a:spcBef>
        <a:spcAft>
          <a:spcPct val="0"/>
        </a:spcAft>
        <a:defRPr sz="5400">
          <a:solidFill>
            <a:schemeClr val="tx2"/>
          </a:solidFill>
          <a:latin typeface="Candara" pitchFamily="34" charset="0"/>
          <a:ea typeface="MS PGothic" pitchFamily="34" charset="-128"/>
          <a:cs typeface="MS PGothic" charset="0"/>
        </a:defRPr>
      </a:lvl3pPr>
      <a:lvl4pPr algn="ctr" rtl="0" eaLnBrk="0" fontAlgn="base" hangingPunct="0">
        <a:lnSpc>
          <a:spcPts val="6000"/>
        </a:lnSpc>
        <a:spcBef>
          <a:spcPct val="0"/>
        </a:spcBef>
        <a:spcAft>
          <a:spcPct val="0"/>
        </a:spcAft>
        <a:defRPr sz="5400">
          <a:solidFill>
            <a:schemeClr val="tx2"/>
          </a:solidFill>
          <a:latin typeface="Candara" pitchFamily="34" charset="0"/>
          <a:ea typeface="MS PGothic" pitchFamily="34" charset="-128"/>
          <a:cs typeface="MS PGothic" charset="0"/>
        </a:defRPr>
      </a:lvl4pPr>
      <a:lvl5pPr algn="ctr" rtl="0" eaLnBrk="0" fontAlgn="base" hangingPunct="0">
        <a:lnSpc>
          <a:spcPts val="6000"/>
        </a:lnSpc>
        <a:spcBef>
          <a:spcPct val="0"/>
        </a:spcBef>
        <a:spcAft>
          <a:spcPct val="0"/>
        </a:spcAft>
        <a:defRPr sz="5400">
          <a:solidFill>
            <a:schemeClr val="tx2"/>
          </a:solidFill>
          <a:latin typeface="Candara" pitchFamily="34" charset="0"/>
          <a:ea typeface="MS PGothic" pitchFamily="34" charset="-128"/>
          <a:cs typeface="MS PGothic" charset="0"/>
        </a:defRPr>
      </a:lvl5pPr>
      <a:lvl6pPr marL="457200" algn="ctr" rtl="0" fontAlgn="base">
        <a:lnSpc>
          <a:spcPts val="6000"/>
        </a:lnSpc>
        <a:spcBef>
          <a:spcPct val="0"/>
        </a:spcBef>
        <a:spcAft>
          <a:spcPct val="0"/>
        </a:spcAft>
        <a:defRPr sz="5400">
          <a:solidFill>
            <a:schemeClr val="tx2"/>
          </a:solidFill>
          <a:latin typeface="Candara" pitchFamily="34" charset="0"/>
          <a:ea typeface="MS PGothic" pitchFamily="34" charset="-128"/>
        </a:defRPr>
      </a:lvl6pPr>
      <a:lvl7pPr marL="914400" algn="ctr" rtl="0" fontAlgn="base">
        <a:lnSpc>
          <a:spcPts val="6000"/>
        </a:lnSpc>
        <a:spcBef>
          <a:spcPct val="0"/>
        </a:spcBef>
        <a:spcAft>
          <a:spcPct val="0"/>
        </a:spcAft>
        <a:defRPr sz="5400">
          <a:solidFill>
            <a:schemeClr val="tx2"/>
          </a:solidFill>
          <a:latin typeface="Candara" pitchFamily="34" charset="0"/>
          <a:ea typeface="MS PGothic" pitchFamily="34" charset="-128"/>
        </a:defRPr>
      </a:lvl7pPr>
      <a:lvl8pPr marL="1371600" algn="ctr" rtl="0" fontAlgn="base">
        <a:lnSpc>
          <a:spcPts val="6000"/>
        </a:lnSpc>
        <a:spcBef>
          <a:spcPct val="0"/>
        </a:spcBef>
        <a:spcAft>
          <a:spcPct val="0"/>
        </a:spcAft>
        <a:defRPr sz="5400">
          <a:solidFill>
            <a:schemeClr val="tx2"/>
          </a:solidFill>
          <a:latin typeface="Candara" pitchFamily="34" charset="0"/>
          <a:ea typeface="MS PGothic" pitchFamily="34" charset="-128"/>
        </a:defRPr>
      </a:lvl8pPr>
      <a:lvl9pPr marL="1828800" algn="ctr" rtl="0" fontAlgn="base">
        <a:lnSpc>
          <a:spcPts val="6000"/>
        </a:lnSpc>
        <a:spcBef>
          <a:spcPct val="0"/>
        </a:spcBef>
        <a:spcAft>
          <a:spcPct val="0"/>
        </a:spcAft>
        <a:defRPr sz="5400">
          <a:solidFill>
            <a:schemeClr val="tx2"/>
          </a:solidFill>
          <a:latin typeface="Candara" pitchFamily="34" charset="0"/>
          <a:ea typeface="MS PGothic" pitchFamily="34" charset="-128"/>
        </a:defRPr>
      </a:lvl9pPr>
    </p:titleStyle>
    <p:bodyStyle>
      <a:lvl1pPr marL="342900" indent="-342900" algn="l" rtl="0" eaLnBrk="0" fontAlgn="base" hangingPunct="0">
        <a:spcBef>
          <a:spcPts val="2400"/>
        </a:spcBef>
        <a:spcAft>
          <a:spcPct val="0"/>
        </a:spcAft>
        <a:buClr>
          <a:srgbClr val="BAABE3"/>
        </a:buClr>
        <a:buFont typeface="Candara" charset="0"/>
        <a:buChar char="•"/>
        <a:defRPr sz="2800" kern="1200">
          <a:solidFill>
            <a:schemeClr val="tx2"/>
          </a:solidFill>
          <a:latin typeface="+mn-lt"/>
          <a:ea typeface="MS PGothic" pitchFamily="34" charset="-128"/>
          <a:cs typeface="MS PGothic" charset="0"/>
        </a:defRPr>
      </a:lvl1pPr>
      <a:lvl2pPr marL="685800" indent="-336550" algn="l" rtl="0" eaLnBrk="0" fontAlgn="base" hangingPunct="0">
        <a:spcBef>
          <a:spcPts val="600"/>
        </a:spcBef>
        <a:spcAft>
          <a:spcPct val="0"/>
        </a:spcAft>
        <a:buClr>
          <a:schemeClr val="tx2"/>
        </a:buClr>
        <a:buFont typeface="Candara" charset="0"/>
        <a:buChar char="•"/>
        <a:defRPr sz="2600" kern="1200">
          <a:solidFill>
            <a:schemeClr val="tx2"/>
          </a:solidFill>
          <a:latin typeface="+mn-lt"/>
          <a:ea typeface="MS PGothic" pitchFamily="34" charset="-128"/>
          <a:cs typeface="MS PGothic" charset="0"/>
        </a:defRPr>
      </a:lvl2pPr>
      <a:lvl3pPr marL="1035050" indent="-349250" algn="l" rtl="0" eaLnBrk="0" fontAlgn="base" hangingPunct="0">
        <a:spcBef>
          <a:spcPts val="600"/>
        </a:spcBef>
        <a:spcAft>
          <a:spcPct val="0"/>
        </a:spcAft>
        <a:buClr>
          <a:srgbClr val="BAABE3"/>
        </a:buClr>
        <a:buFont typeface="Candara" charset="0"/>
        <a:buChar char="•"/>
        <a:defRPr sz="2400" kern="1200">
          <a:solidFill>
            <a:schemeClr val="tx2"/>
          </a:solidFill>
          <a:latin typeface="+mn-lt"/>
          <a:ea typeface="MS PGothic" pitchFamily="34" charset="-128"/>
          <a:cs typeface="MS PGothic" charset="0"/>
        </a:defRPr>
      </a:lvl3pPr>
      <a:lvl4pPr marL="1371600" indent="-336550" algn="l" rtl="0" eaLnBrk="0" fontAlgn="base" hangingPunct="0">
        <a:spcBef>
          <a:spcPts val="600"/>
        </a:spcBef>
        <a:spcAft>
          <a:spcPct val="0"/>
        </a:spcAft>
        <a:buClr>
          <a:schemeClr val="tx2"/>
        </a:buClr>
        <a:buFont typeface="Candara" charset="0"/>
        <a:buChar char="•"/>
        <a:defRPr sz="2200" kern="1200">
          <a:solidFill>
            <a:schemeClr val="tx2"/>
          </a:solidFill>
          <a:latin typeface="+mn-lt"/>
          <a:ea typeface="MS PGothic" pitchFamily="34" charset="-128"/>
          <a:cs typeface="MS PGothic" charset="0"/>
        </a:defRPr>
      </a:lvl4pPr>
      <a:lvl5pPr marL="1720850" indent="-349250" algn="l" rtl="0" eaLnBrk="0" fontAlgn="base" hangingPunct="0">
        <a:spcBef>
          <a:spcPts val="600"/>
        </a:spcBef>
        <a:spcAft>
          <a:spcPct val="0"/>
        </a:spcAft>
        <a:buClr>
          <a:srgbClr val="BAABE3"/>
        </a:buClr>
        <a:buFont typeface="Candara" charset="0"/>
        <a:buChar char="•"/>
        <a:defRPr sz="2000" kern="1200">
          <a:solidFill>
            <a:schemeClr val="tx2"/>
          </a:solidFill>
          <a:latin typeface="+mn-lt"/>
          <a:ea typeface="MS PGothic" pitchFamily="34" charset="-128"/>
          <a:cs typeface="MS PGothic" charset="0"/>
        </a:defRPr>
      </a:lvl5pPr>
      <a:lvl6pPr marL="2055813" indent="-344488" algn="l" defTabSz="914400" rtl="0" eaLnBrk="1" latinLnBrk="0" hangingPunct="1">
        <a:spcBef>
          <a:spcPct val="20000"/>
        </a:spcBef>
        <a:buFont typeface="Arial" pitchFamily="34" charset="0"/>
        <a:buChar char="•"/>
        <a:defRPr lang="en-US" sz="2000" kern="1200" dirty="0" smtClean="0">
          <a:solidFill>
            <a:schemeClr val="tx2"/>
          </a:solidFill>
          <a:latin typeface="+mn-lt"/>
          <a:ea typeface="+mn-ea"/>
          <a:cs typeface="+mn-cs"/>
        </a:defRPr>
      </a:lvl6pPr>
      <a:lvl7pPr marL="2398713" indent="-344488" algn="l" defTabSz="914400" rtl="0" eaLnBrk="1" latinLnBrk="0" hangingPunct="1">
        <a:spcBef>
          <a:spcPct val="20000"/>
        </a:spcBef>
        <a:buClr>
          <a:schemeClr val="accent1">
            <a:lumMod val="60000"/>
            <a:lumOff val="40000"/>
          </a:schemeClr>
        </a:buClr>
        <a:buFont typeface="Arial" pitchFamily="34" charset="0"/>
        <a:buChar char="•"/>
        <a:defRPr lang="en-US" sz="2000" kern="1200" dirty="0" smtClean="0">
          <a:solidFill>
            <a:schemeClr val="tx2"/>
          </a:solidFill>
          <a:latin typeface="+mn-lt"/>
          <a:ea typeface="+mn-ea"/>
          <a:cs typeface="+mn-cs"/>
        </a:defRPr>
      </a:lvl7pPr>
      <a:lvl8pPr marL="2743200" indent="-344488" algn="l" defTabSz="914400" rtl="0" eaLnBrk="1" latinLnBrk="0" hangingPunct="1">
        <a:spcBef>
          <a:spcPct val="20000"/>
        </a:spcBef>
        <a:buFont typeface="Arial" pitchFamily="34" charset="0"/>
        <a:buChar char="•"/>
        <a:defRPr lang="en-US" sz="2000" kern="1200" dirty="0" smtClean="0">
          <a:solidFill>
            <a:schemeClr val="tx2"/>
          </a:solidFill>
          <a:latin typeface="+mn-lt"/>
          <a:ea typeface="+mn-ea"/>
          <a:cs typeface="+mn-cs"/>
        </a:defRPr>
      </a:lvl8pPr>
      <a:lvl9pPr marL="3087688" indent="-344488" algn="l" defTabSz="914400" rtl="0" eaLnBrk="1" latinLnBrk="0" hangingPunct="1">
        <a:spcBef>
          <a:spcPct val="20000"/>
        </a:spcBef>
        <a:buClr>
          <a:schemeClr val="accent1">
            <a:lumMod val="60000"/>
            <a:lumOff val="40000"/>
          </a:schemeClr>
        </a:buClr>
        <a:buFont typeface="Arial" pitchFamily="34" charset="0"/>
        <a:buChar char="•"/>
        <a:defRPr lang="en-US" sz="2000" kern="1200" dirty="0" smtClean="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spectrumofteachingstyles.org/pdfs/ebook/Teaching_Physical_Edu_1st_Online_old.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youtube.com/watch?v=8yiZlXZ9rd4" TargetMode="External"/><Relationship Id="rId5" Type="http://schemas.openxmlformats.org/officeDocument/2006/relationships/hyperlink" Target="http://tgfuinfo.weebly.com/" TargetMode="External"/><Relationship Id="rId4" Type="http://schemas.openxmlformats.org/officeDocument/2006/relationships/hyperlink" Target="http://www.ausport.gov.au/sportscoachmag/coaching_processes/teaching_games_for_understand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NZ" b="1" dirty="0" smtClean="0">
                <a:solidFill>
                  <a:srgbClr val="0A2180"/>
                </a:solidFill>
                <a:latin typeface="Calibri" charset="0"/>
              </a:rPr>
              <a:t>Traditional Approach to PE Teaching</a:t>
            </a:r>
            <a:endParaRPr lang="en-US" b="1" dirty="0">
              <a:solidFill>
                <a:srgbClr val="0A2180"/>
              </a:solidFill>
              <a:latin typeface="Calibri" charset="0"/>
              <a:ea typeface="MS PGothic" charset="0"/>
              <a:cs typeface="Calibri" charset="0"/>
            </a:endParaRPr>
          </a:p>
        </p:txBody>
      </p:sp>
      <p:pic>
        <p:nvPicPr>
          <p:cNvPr id="2" name="Content Placeholder 1" descr="Screen Shot 2014-10-23 at 2.25.0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014" t="6390" r="7406" b="6390"/>
          <a:stretch/>
        </p:blipFill>
        <p:spPr>
          <a:xfrm>
            <a:off x="792163" y="1781929"/>
            <a:ext cx="7378339" cy="4289425"/>
          </a:xfr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AU" sz="4800" b="1" dirty="0">
                <a:solidFill>
                  <a:srgbClr val="0A2180"/>
                </a:solidFill>
                <a:latin typeface="Andalus" charset="0"/>
                <a:cs typeface="Andalus" charset="0"/>
              </a:rPr>
              <a:t>Why Game Sense?</a:t>
            </a:r>
          </a:p>
        </p:txBody>
      </p:sp>
      <p:sp>
        <p:nvSpPr>
          <p:cNvPr id="17411" name="Content Placeholder 2"/>
          <p:cNvSpPr>
            <a:spLocks noGrp="1"/>
          </p:cNvSpPr>
          <p:nvPr>
            <p:ph idx="1"/>
          </p:nvPr>
        </p:nvSpPr>
        <p:spPr>
          <a:xfrm>
            <a:off x="180142" y="1535171"/>
            <a:ext cx="5073647" cy="4289425"/>
          </a:xfrm>
        </p:spPr>
        <p:txBody>
          <a:bodyPr/>
          <a:lstStyle/>
          <a:p>
            <a:pPr eaLnBrk="1" hangingPunct="1">
              <a:buClr>
                <a:srgbClr val="FF0000"/>
              </a:buClr>
              <a:buFont typeface="Wingdings" charset="2"/>
              <a:buChar char="Ø"/>
            </a:pPr>
            <a:r>
              <a:rPr lang="en-AU" sz="2000" dirty="0">
                <a:solidFill>
                  <a:srgbClr val="0A2180"/>
                </a:solidFill>
                <a:latin typeface="Calibri" charset="0"/>
              </a:rPr>
              <a:t>Traditional coaching focuses on the isolation of skill development and ultimately lessens children’s ability to be motivated to learn and enjoy physical activity.</a:t>
            </a:r>
          </a:p>
          <a:p>
            <a:pPr eaLnBrk="1" hangingPunct="1">
              <a:buClr>
                <a:srgbClr val="FF0000"/>
              </a:buClr>
              <a:buFont typeface="Wingdings" charset="2"/>
              <a:buChar char="Ø"/>
            </a:pPr>
            <a:r>
              <a:rPr lang="en-AU" sz="2000" dirty="0">
                <a:solidFill>
                  <a:srgbClr val="0A2180"/>
                </a:solidFill>
                <a:latin typeface="Calibri" charset="0"/>
              </a:rPr>
              <a:t>In comparison, Game Sense provides children with the opportunity to learn about technique and skills through a contextually modified game that is appropriate to age and ability.</a:t>
            </a:r>
          </a:p>
          <a:p>
            <a:pPr eaLnBrk="1" hangingPunct="1">
              <a:buClr>
                <a:srgbClr val="FF0000"/>
              </a:buClr>
              <a:buFont typeface="Wingdings" charset="2"/>
              <a:buChar char="Ø"/>
            </a:pPr>
            <a:r>
              <a:rPr lang="en-AU" sz="2000" dirty="0">
                <a:solidFill>
                  <a:srgbClr val="0A2180"/>
                </a:solidFill>
                <a:latin typeface="Calibri" charset="0"/>
              </a:rPr>
              <a:t>Therefore, the skills are learnt in a fun and enjoyable way, whilst children are also gaining an understanding of the game’s format and rules.  </a:t>
            </a:r>
            <a:br>
              <a:rPr lang="en-AU" sz="2000" dirty="0">
                <a:solidFill>
                  <a:srgbClr val="0A2180"/>
                </a:solidFill>
                <a:latin typeface="Calibri" charset="0"/>
              </a:rPr>
            </a:br>
            <a:endParaRPr lang="en-AU" sz="2000" dirty="0">
              <a:solidFill>
                <a:srgbClr val="0A2180"/>
              </a:solidFill>
              <a:latin typeface="Calibri" charset="0"/>
            </a:endParaRPr>
          </a:p>
          <a:p>
            <a:pPr eaLnBrk="1" hangingPunct="1"/>
            <a:endParaRPr lang="en-AU" sz="2000" dirty="0">
              <a:latin typeface="Calibri" charset="0"/>
            </a:endParaRPr>
          </a:p>
        </p:txBody>
      </p:sp>
      <p:pic>
        <p:nvPicPr>
          <p:cNvPr id="2" name="Picture 1" descr="Kids-playing-touch-rug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627" y="2616214"/>
            <a:ext cx="3534185" cy="270801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lgn="ctr" eaLnBrk="1" hangingPunct="1"/>
            <a:r>
              <a:rPr lang="en-AU" sz="4800" b="1" dirty="0">
                <a:solidFill>
                  <a:srgbClr val="0A2180"/>
                </a:solidFill>
                <a:latin typeface="Andalus" charset="0"/>
                <a:cs typeface="Andalus" charset="0"/>
              </a:rPr>
              <a:t>Game Sense Benefits</a:t>
            </a:r>
          </a:p>
        </p:txBody>
      </p:sp>
      <p:sp>
        <p:nvSpPr>
          <p:cNvPr id="18435" name="Content Placeholder 2"/>
          <p:cNvSpPr>
            <a:spLocks noGrp="1"/>
          </p:cNvSpPr>
          <p:nvPr>
            <p:ph idx="1"/>
          </p:nvPr>
        </p:nvSpPr>
        <p:spPr>
          <a:xfrm>
            <a:off x="4076047" y="1914232"/>
            <a:ext cx="5067953" cy="4289425"/>
          </a:xfrm>
        </p:spPr>
        <p:txBody>
          <a:bodyPr/>
          <a:lstStyle/>
          <a:p>
            <a:pPr eaLnBrk="1" hangingPunct="1">
              <a:buClr>
                <a:srgbClr val="FF0000"/>
              </a:buClr>
              <a:buFont typeface="Wingdings" charset="2"/>
              <a:buChar char="Ø"/>
            </a:pPr>
            <a:r>
              <a:rPr lang="en-AU" sz="2000" dirty="0">
                <a:solidFill>
                  <a:srgbClr val="0A2180"/>
                </a:solidFill>
                <a:latin typeface="Calibri" charset="0"/>
              </a:rPr>
              <a:t>Game Sense guides children to develop the ability to express themselves, gain socialisation skills through interaction with peers, and helps them to learn how to solve problems and conflicts. </a:t>
            </a:r>
          </a:p>
          <a:p>
            <a:pPr eaLnBrk="1" hangingPunct="1">
              <a:buClr>
                <a:srgbClr val="FF0000"/>
              </a:buClr>
              <a:buFont typeface="Wingdings" charset="2"/>
              <a:buChar char="Ø"/>
            </a:pPr>
            <a:r>
              <a:rPr lang="en-AU" sz="2000" dirty="0">
                <a:solidFill>
                  <a:srgbClr val="0A2180"/>
                </a:solidFill>
                <a:latin typeface="Calibri" charset="0"/>
              </a:rPr>
              <a:t>Game Sense caters for students of all different ages, sizes, abilities and interests. </a:t>
            </a:r>
          </a:p>
          <a:p>
            <a:pPr eaLnBrk="1" hangingPunct="1">
              <a:buClr>
                <a:srgbClr val="FF0000"/>
              </a:buClr>
              <a:buFont typeface="Wingdings" charset="2"/>
              <a:buChar char="Ø"/>
            </a:pPr>
            <a:r>
              <a:rPr lang="en-AU" sz="2000" dirty="0">
                <a:solidFill>
                  <a:srgbClr val="0A2180"/>
                </a:solidFill>
                <a:latin typeface="Calibri" charset="0"/>
              </a:rPr>
              <a:t>Game Sense provides teacher or coaches with more flexibility. Modifications made to games, accommodates students of all different skill levels and ensures that the game is still enjoyable for everyone.</a:t>
            </a:r>
          </a:p>
          <a:p>
            <a:pPr eaLnBrk="1" hangingPunct="1"/>
            <a:endParaRPr lang="en-AU" dirty="0">
              <a:latin typeface="Calibri" charset="0"/>
            </a:endParaRPr>
          </a:p>
        </p:txBody>
      </p:sp>
      <p:pic>
        <p:nvPicPr>
          <p:cNvPr id="2" name="Picture 1" descr="Cricket.png"/>
          <p:cNvPicPr>
            <a:picLocks noChangeAspect="1"/>
          </p:cNvPicPr>
          <p:nvPr/>
        </p:nvPicPr>
        <p:blipFill rotWithShape="1">
          <a:blip r:embed="rId3">
            <a:extLst>
              <a:ext uri="{28A0092B-C50C-407E-A947-70E740481C1C}">
                <a14:useLocalDpi xmlns:a14="http://schemas.microsoft.com/office/drawing/2010/main" val="0"/>
              </a:ext>
            </a:extLst>
          </a:blip>
          <a:srcRect l="4743" t="3979" b="2514"/>
          <a:stretch/>
        </p:blipFill>
        <p:spPr>
          <a:xfrm>
            <a:off x="0" y="1452563"/>
            <a:ext cx="4076047" cy="540543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752641" y="1689129"/>
            <a:ext cx="4373048" cy="4736660"/>
          </a:xfrm>
        </p:spPr>
        <p:txBody>
          <a:bodyPr/>
          <a:lstStyle/>
          <a:p>
            <a:pPr eaLnBrk="1" hangingPunct="1">
              <a:spcAft>
                <a:spcPts val="600"/>
              </a:spcAft>
              <a:buClr>
                <a:srgbClr val="FF0000"/>
              </a:buClr>
              <a:buFont typeface="Wingdings" charset="2"/>
              <a:buChar char="Ø"/>
            </a:pPr>
            <a:r>
              <a:rPr lang="en-US" sz="2000" b="1" dirty="0">
                <a:solidFill>
                  <a:srgbClr val="0A2180"/>
                </a:solidFill>
              </a:rPr>
              <a:t>Games are a powerful coaching tool for teaching strategies and skills in sport.</a:t>
            </a:r>
          </a:p>
          <a:p>
            <a:pPr eaLnBrk="1" hangingPunct="1">
              <a:spcAft>
                <a:spcPts val="600"/>
              </a:spcAft>
              <a:buClr>
                <a:srgbClr val="FF0000"/>
              </a:buClr>
              <a:buFont typeface="Wingdings" charset="2"/>
              <a:buChar char="Ø"/>
            </a:pPr>
            <a:r>
              <a:rPr lang="en-US" sz="2000" b="1" dirty="0">
                <a:solidFill>
                  <a:srgbClr val="0A2180"/>
                </a:solidFill>
              </a:rPr>
              <a:t>It is more holistic.</a:t>
            </a:r>
          </a:p>
          <a:p>
            <a:pPr eaLnBrk="1" hangingPunct="1">
              <a:spcAft>
                <a:spcPts val="600"/>
              </a:spcAft>
              <a:buClr>
                <a:srgbClr val="FF0000"/>
              </a:buClr>
              <a:buFont typeface="Wingdings" charset="2"/>
              <a:buChar char="Ø"/>
            </a:pPr>
            <a:r>
              <a:rPr lang="en-US" sz="2000" b="1" dirty="0">
                <a:solidFill>
                  <a:srgbClr val="0A2180"/>
                </a:solidFill>
              </a:rPr>
              <a:t>Game understanding is integrated with the learning of techniques and tactics.</a:t>
            </a:r>
          </a:p>
          <a:p>
            <a:pPr eaLnBrk="1" hangingPunct="1">
              <a:spcAft>
                <a:spcPts val="600"/>
              </a:spcAft>
              <a:buClr>
                <a:srgbClr val="FF0000"/>
              </a:buClr>
              <a:buFont typeface="Wingdings" charset="2"/>
              <a:buChar char="Ø"/>
            </a:pPr>
            <a:r>
              <a:rPr lang="en-US" sz="2000" b="1" dirty="0">
                <a:solidFill>
                  <a:srgbClr val="0A2180"/>
                </a:solidFill>
              </a:rPr>
              <a:t>It focuses on a </a:t>
            </a:r>
            <a:r>
              <a:rPr lang="ja-JP" altLang="en-US" sz="2000" b="1" dirty="0">
                <a:solidFill>
                  <a:srgbClr val="0A2180"/>
                </a:solidFill>
              </a:rPr>
              <a:t>‘</a:t>
            </a:r>
            <a:r>
              <a:rPr lang="en-US" altLang="ja-JP" sz="2000" b="1" dirty="0">
                <a:solidFill>
                  <a:srgbClr val="0A2180"/>
                </a:solidFill>
              </a:rPr>
              <a:t>doing</a:t>
            </a:r>
            <a:r>
              <a:rPr lang="ja-JP" altLang="en-US" sz="2000" b="1" dirty="0">
                <a:solidFill>
                  <a:srgbClr val="0A2180"/>
                </a:solidFill>
              </a:rPr>
              <a:t>’</a:t>
            </a:r>
            <a:r>
              <a:rPr lang="en-US" altLang="ja-JP" sz="2000" b="1" dirty="0">
                <a:solidFill>
                  <a:srgbClr val="0A2180"/>
                </a:solidFill>
              </a:rPr>
              <a:t> approach where athletes experience and learn by trying things in a game-like context.</a:t>
            </a:r>
            <a:endParaRPr lang="en-US" sz="2000" b="1" dirty="0">
              <a:solidFill>
                <a:srgbClr val="0A2180"/>
              </a:solidFill>
            </a:endParaRPr>
          </a:p>
          <a:p>
            <a:pPr>
              <a:buClr>
                <a:schemeClr val="bg2">
                  <a:lumMod val="75000"/>
                </a:schemeClr>
              </a:buClr>
              <a:buSzPct val="90000"/>
              <a:buFont typeface="Wingdings" charset="2"/>
              <a:buChar char=""/>
              <a:defRPr/>
            </a:pPr>
            <a:endParaRPr lang="en-AU" sz="1800" dirty="0">
              <a:latin typeface="Calibri"/>
              <a:cs typeface="Calibri"/>
            </a:endParaRPr>
          </a:p>
        </p:txBody>
      </p:sp>
      <p:sp>
        <p:nvSpPr>
          <p:cNvPr id="31746" name="Title 1"/>
          <p:cNvSpPr>
            <a:spLocks noGrp="1"/>
          </p:cNvSpPr>
          <p:nvPr>
            <p:ph type="title"/>
          </p:nvPr>
        </p:nvSpPr>
        <p:spPr>
          <a:xfrm>
            <a:off x="630238" y="39688"/>
            <a:ext cx="7570787" cy="1412875"/>
          </a:xfrm>
        </p:spPr>
        <p:txBody>
          <a:bodyPr/>
          <a:lstStyle/>
          <a:p>
            <a:r>
              <a:rPr lang="en-NZ" sz="4000" b="1" dirty="0">
                <a:solidFill>
                  <a:srgbClr val="0A2180"/>
                </a:solidFill>
                <a:latin typeface="Calibri"/>
                <a:cs typeface="Calibri"/>
              </a:rPr>
              <a:t>Games </a:t>
            </a:r>
            <a:r>
              <a:rPr lang="en-NZ" sz="4000" b="1" dirty="0" smtClean="0">
                <a:solidFill>
                  <a:srgbClr val="0A2180"/>
                </a:solidFill>
                <a:latin typeface="Calibri"/>
                <a:cs typeface="Calibri"/>
              </a:rPr>
              <a:t>Approach </a:t>
            </a:r>
            <a:r>
              <a:rPr lang="en-NZ" sz="4000" b="1" dirty="0">
                <a:solidFill>
                  <a:srgbClr val="0A2180"/>
                </a:solidFill>
                <a:latin typeface="Calibri"/>
                <a:cs typeface="Calibri"/>
              </a:rPr>
              <a:t>to </a:t>
            </a:r>
            <a:r>
              <a:rPr lang="en-NZ" sz="4000" b="1" dirty="0" smtClean="0">
                <a:solidFill>
                  <a:srgbClr val="0A2180"/>
                </a:solidFill>
                <a:latin typeface="Calibri"/>
                <a:cs typeface="Calibri"/>
              </a:rPr>
              <a:t>Teaching</a:t>
            </a:r>
            <a:endParaRPr lang="en-US" sz="4000" b="1" dirty="0">
              <a:solidFill>
                <a:srgbClr val="0A2180"/>
              </a:solidFill>
              <a:latin typeface="Calibri"/>
              <a:ea typeface="MS PGothic" charset="0"/>
              <a:cs typeface="Calibri"/>
            </a:endParaRPr>
          </a:p>
        </p:txBody>
      </p:sp>
      <p:pic>
        <p:nvPicPr>
          <p:cNvPr id="2" name="Picture 1" descr="e67391b4-fa69-4a87-ae6c-741a4c73be5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804" y="1820640"/>
            <a:ext cx="3436890" cy="432975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32242" y="764975"/>
            <a:ext cx="7570787" cy="1859488"/>
          </a:xfrm>
        </p:spPr>
        <p:txBody>
          <a:bodyPr/>
          <a:lstStyle/>
          <a:p>
            <a:pPr marL="0" indent="0">
              <a:buNone/>
            </a:pPr>
            <a:r>
              <a:rPr lang="en-AU" sz="2400" dirty="0">
                <a:solidFill>
                  <a:srgbClr val="0A2180"/>
                </a:solidFill>
                <a:latin typeface="Calibri"/>
                <a:cs typeface="Calibri"/>
              </a:rPr>
              <a:t>Game Sense teaching/coaching looks different at different stages of player development, but the “pedagogical toolkit” and focus on “guided discovery” learning of technical and tactical skill remains.</a:t>
            </a:r>
            <a:endParaRPr lang="en-US" sz="2400" dirty="0">
              <a:solidFill>
                <a:srgbClr val="0A2180"/>
              </a:solidFill>
              <a:latin typeface="Calibri"/>
              <a:cs typeface="Calibri"/>
            </a:endParaRPr>
          </a:p>
          <a:p>
            <a:endParaRPr lang="en-US" dirty="0"/>
          </a:p>
        </p:txBody>
      </p:sp>
      <p:pic>
        <p:nvPicPr>
          <p:cNvPr id="6" name="Picture 5" descr="Screen Shot 2014-10-23 at 5.12.26 pm.png"/>
          <p:cNvPicPr>
            <a:picLocks noChangeAspect="1"/>
          </p:cNvPicPr>
          <p:nvPr/>
        </p:nvPicPr>
        <p:blipFill rotWithShape="1">
          <a:blip r:embed="rId3">
            <a:extLst>
              <a:ext uri="{28A0092B-C50C-407E-A947-70E740481C1C}">
                <a14:useLocalDpi xmlns:a14="http://schemas.microsoft.com/office/drawing/2010/main" val="0"/>
              </a:ext>
            </a:extLst>
          </a:blip>
          <a:srcRect l="3092" r="6901" b="10759"/>
          <a:stretch/>
        </p:blipFill>
        <p:spPr>
          <a:xfrm>
            <a:off x="1239346" y="2808694"/>
            <a:ext cx="6869953" cy="3479400"/>
          </a:xfrm>
          <a:prstGeom prst="rect">
            <a:avLst/>
          </a:prstGeom>
        </p:spPr>
      </p:pic>
    </p:spTree>
    <p:extLst>
      <p:ext uri="{BB962C8B-B14F-4D97-AF65-F5344CB8AC3E}">
        <p14:creationId xmlns:p14="http://schemas.microsoft.com/office/powerpoint/2010/main" val="12651489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solidFill>
                  <a:srgbClr val="0A2180"/>
                </a:solidFill>
                <a:latin typeface="Calibri" charset="0"/>
              </a:rPr>
              <a:t>A </a:t>
            </a:r>
            <a:r>
              <a:rPr lang="en-NZ" b="1" dirty="0" smtClean="0">
                <a:solidFill>
                  <a:srgbClr val="0A2180"/>
                </a:solidFill>
                <a:latin typeface="Calibri" charset="0"/>
              </a:rPr>
              <a:t>Games Approach Session</a:t>
            </a:r>
            <a:endParaRPr lang="en-US" b="1" dirty="0">
              <a:solidFill>
                <a:srgbClr val="0A2180"/>
              </a:solidFill>
            </a:endParaRPr>
          </a:p>
        </p:txBody>
      </p:sp>
      <p:sp>
        <p:nvSpPr>
          <p:cNvPr id="3" name="Content Placeholder 2"/>
          <p:cNvSpPr>
            <a:spLocks noGrp="1"/>
          </p:cNvSpPr>
          <p:nvPr>
            <p:ph idx="1"/>
          </p:nvPr>
        </p:nvSpPr>
        <p:spPr>
          <a:xfrm>
            <a:off x="673224" y="1762125"/>
            <a:ext cx="8128066" cy="4289425"/>
          </a:xfrm>
        </p:spPr>
        <p:txBody>
          <a:bodyPr/>
          <a:lstStyle/>
          <a:p>
            <a:pPr marL="0" indent="0">
              <a:buNone/>
            </a:pPr>
            <a:r>
              <a:rPr lang="en-US" b="1" dirty="0">
                <a:solidFill>
                  <a:srgbClr val="00B050"/>
                </a:solidFill>
              </a:rPr>
              <a:t>The following chart shows the flow in a coaching session that is a games approach (</a:t>
            </a:r>
            <a:r>
              <a:rPr lang="en-US" b="1" dirty="0" err="1" smtClean="0">
                <a:solidFill>
                  <a:srgbClr val="00B050"/>
                </a:solidFill>
              </a:rPr>
              <a:t>TGfU</a:t>
            </a:r>
            <a:r>
              <a:rPr lang="en-US" b="1" dirty="0" smtClean="0">
                <a:solidFill>
                  <a:srgbClr val="00B050"/>
                </a:solidFill>
              </a:rPr>
              <a:t>) </a:t>
            </a:r>
            <a:r>
              <a:rPr lang="en-US" b="1" dirty="0">
                <a:solidFill>
                  <a:srgbClr val="00B050"/>
                </a:solidFill>
              </a:rPr>
              <a:t>based</a:t>
            </a:r>
          </a:p>
          <a:p>
            <a:endParaRPr lang="en-US" dirty="0"/>
          </a:p>
        </p:txBody>
      </p:sp>
      <p:pic>
        <p:nvPicPr>
          <p:cNvPr id="4" name="Picture 3" descr="Screen Shot 2014-10-23 at 2.26.59 pm.png"/>
          <p:cNvPicPr>
            <a:picLocks noChangeAspect="1"/>
          </p:cNvPicPr>
          <p:nvPr/>
        </p:nvPicPr>
        <p:blipFill rotWithShape="1">
          <a:blip r:embed="rId3">
            <a:extLst>
              <a:ext uri="{28A0092B-C50C-407E-A947-70E740481C1C}">
                <a14:useLocalDpi xmlns:a14="http://schemas.microsoft.com/office/drawing/2010/main" val="0"/>
              </a:ext>
            </a:extLst>
          </a:blip>
          <a:srcRect l="7363" r="8542" b="13217"/>
          <a:stretch/>
        </p:blipFill>
        <p:spPr>
          <a:xfrm>
            <a:off x="673224" y="3226118"/>
            <a:ext cx="7689726" cy="3429164"/>
          </a:xfrm>
          <a:prstGeom prst="rect">
            <a:avLst/>
          </a:prstGeom>
        </p:spPr>
      </p:pic>
    </p:spTree>
    <p:extLst>
      <p:ext uri="{BB962C8B-B14F-4D97-AF65-F5344CB8AC3E}">
        <p14:creationId xmlns:p14="http://schemas.microsoft.com/office/powerpoint/2010/main" val="1729630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NZ" b="1" dirty="0">
                <a:solidFill>
                  <a:srgbClr val="0A2180"/>
                </a:solidFill>
                <a:latin typeface="Calibri" charset="0"/>
              </a:rPr>
              <a:t>When Teaching Games for </a:t>
            </a:r>
            <a:r>
              <a:rPr lang="en-NZ" b="1" dirty="0" smtClean="0">
                <a:solidFill>
                  <a:srgbClr val="0A2180"/>
                </a:solidFill>
                <a:latin typeface="Calibri" charset="0"/>
              </a:rPr>
              <a:t>Understanding </a:t>
            </a:r>
            <a:endParaRPr lang="en-US" b="1" dirty="0">
              <a:solidFill>
                <a:srgbClr val="0A2180"/>
              </a:solidFill>
              <a:latin typeface="Calibri" charset="0"/>
              <a:ea typeface="MS PGothic" charset="0"/>
              <a:cs typeface="Calibri" charset="0"/>
            </a:endParaRPr>
          </a:p>
        </p:txBody>
      </p:sp>
      <p:sp>
        <p:nvSpPr>
          <p:cNvPr id="16387" name="Content Placeholder 2"/>
          <p:cNvSpPr>
            <a:spLocks noGrp="1"/>
          </p:cNvSpPr>
          <p:nvPr>
            <p:ph idx="1"/>
          </p:nvPr>
        </p:nvSpPr>
        <p:spPr>
          <a:xfrm>
            <a:off x="187325" y="1810244"/>
            <a:ext cx="4672013" cy="3659493"/>
          </a:xfrm>
        </p:spPr>
        <p:txBody>
          <a:bodyPr/>
          <a:lstStyle/>
          <a:p>
            <a:pPr marL="0" indent="0" algn="ctr" eaLnBrk="1" hangingPunct="1">
              <a:spcAft>
                <a:spcPts val="1200"/>
              </a:spcAft>
              <a:buClr>
                <a:srgbClr val="FF0000"/>
              </a:buClr>
              <a:buNone/>
            </a:pPr>
            <a:r>
              <a:rPr lang="en-US" b="1" dirty="0">
                <a:solidFill>
                  <a:srgbClr val="00B050"/>
                </a:solidFill>
              </a:rPr>
              <a:t>focus on the </a:t>
            </a:r>
            <a:r>
              <a:rPr lang="en-US" b="1" dirty="0"/>
              <a:t>WHY</a:t>
            </a:r>
            <a:r>
              <a:rPr lang="en-US" b="1" dirty="0">
                <a:solidFill>
                  <a:srgbClr val="00B050"/>
                </a:solidFill>
              </a:rPr>
              <a:t> first and the </a:t>
            </a:r>
            <a:r>
              <a:rPr lang="en-US" b="1" dirty="0"/>
              <a:t>HOW</a:t>
            </a:r>
            <a:r>
              <a:rPr lang="en-US" b="1" dirty="0">
                <a:solidFill>
                  <a:srgbClr val="00B050"/>
                </a:solidFill>
              </a:rPr>
              <a:t> after</a:t>
            </a:r>
          </a:p>
          <a:p>
            <a:pPr eaLnBrk="1" hangingPunct="1">
              <a:spcAft>
                <a:spcPts val="1200"/>
              </a:spcAft>
              <a:buClr>
                <a:srgbClr val="FF0000"/>
              </a:buClr>
              <a:buFont typeface="Wingdings" charset="2"/>
              <a:buChar char="Ø"/>
            </a:pPr>
            <a:r>
              <a:rPr lang="en-US" sz="2400" b="1" dirty="0">
                <a:solidFill>
                  <a:srgbClr val="00B050"/>
                </a:solidFill>
              </a:rPr>
              <a:t>by focusing on one or two aspects of the actual game we allow an opportunity to practice aspects that need </a:t>
            </a:r>
            <a:r>
              <a:rPr lang="en-US" sz="2400" b="1" dirty="0" smtClean="0">
                <a:solidFill>
                  <a:srgbClr val="00B050"/>
                </a:solidFill>
              </a:rPr>
              <a:t>improvement</a:t>
            </a:r>
            <a:endParaRPr lang="en-US" sz="2400" b="1" dirty="0">
              <a:solidFill>
                <a:srgbClr val="00B050"/>
              </a:solidFill>
            </a:endParaRPr>
          </a:p>
          <a:p>
            <a:pPr marL="0" indent="0" eaLnBrk="1" hangingPunct="1">
              <a:buClr>
                <a:schemeClr val="bg2">
                  <a:lumMod val="50000"/>
                </a:schemeClr>
              </a:buClr>
              <a:buFont typeface="Candara" charset="0"/>
              <a:buNone/>
              <a:defRPr/>
            </a:pPr>
            <a:endParaRPr lang="en-US" sz="2400" dirty="0" smtClean="0">
              <a:cs typeface="+mn-cs"/>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l="10898" t="15845" r="25211" b="-2"/>
          <a:stretch>
            <a:fillRect/>
          </a:stretch>
        </p:blipFill>
        <p:spPr bwMode="auto">
          <a:xfrm>
            <a:off x="4859338" y="2430733"/>
            <a:ext cx="3831529" cy="342237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792163" y="484188"/>
            <a:ext cx="7570787" cy="1166812"/>
          </a:xfrm>
        </p:spPr>
        <p:txBody>
          <a:bodyPr/>
          <a:lstStyle/>
          <a:p>
            <a:pPr eaLnBrk="1" hangingPunct="1"/>
            <a:r>
              <a:rPr lang="en-NZ" sz="7200" b="1" dirty="0" smtClean="0">
                <a:solidFill>
                  <a:srgbClr val="0A2180"/>
                </a:solidFill>
                <a:latin typeface="Calibri" charset="0"/>
              </a:rPr>
              <a:t>TGfU</a:t>
            </a:r>
            <a:endParaRPr lang="en-US" sz="7200" b="1" dirty="0">
              <a:solidFill>
                <a:srgbClr val="0A2180"/>
              </a:solidFill>
              <a:latin typeface="Calibri" charset="0"/>
              <a:ea typeface="MS PGothic" charset="0"/>
              <a:cs typeface="Calibri" charset="0"/>
            </a:endParaRPr>
          </a:p>
        </p:txBody>
      </p:sp>
      <p:sp>
        <p:nvSpPr>
          <p:cNvPr id="16387" name="Content Placeholder 2"/>
          <p:cNvSpPr>
            <a:spLocks noGrp="1"/>
          </p:cNvSpPr>
          <p:nvPr>
            <p:ph idx="1"/>
          </p:nvPr>
        </p:nvSpPr>
        <p:spPr>
          <a:xfrm>
            <a:off x="187325" y="1479550"/>
            <a:ext cx="5382081" cy="5038036"/>
          </a:xfrm>
        </p:spPr>
        <p:txBody>
          <a:bodyPr/>
          <a:lstStyle/>
          <a:p>
            <a:pPr marL="0" indent="0">
              <a:spcBef>
                <a:spcPts val="0"/>
              </a:spcBef>
              <a:buClr>
                <a:schemeClr val="bg2">
                  <a:lumMod val="75000"/>
                </a:schemeClr>
              </a:buClr>
              <a:buFont typeface="Candara" charset="0"/>
              <a:buNone/>
              <a:defRPr/>
            </a:pPr>
            <a:endParaRPr lang="en-US" sz="2000" dirty="0" smtClean="0"/>
          </a:p>
          <a:p>
            <a:pPr marL="0" indent="0" algn="ctr">
              <a:spcBef>
                <a:spcPts val="0"/>
              </a:spcBef>
              <a:buClr>
                <a:schemeClr val="bg2">
                  <a:lumMod val="75000"/>
                </a:schemeClr>
              </a:buClr>
              <a:buNone/>
              <a:defRPr/>
            </a:pPr>
            <a:r>
              <a:rPr lang="en-US" b="1" dirty="0" smtClean="0">
                <a:solidFill>
                  <a:srgbClr val="00B050"/>
                </a:solidFill>
              </a:rPr>
              <a:t>Games </a:t>
            </a:r>
            <a:r>
              <a:rPr lang="en-US" b="1" dirty="0">
                <a:solidFill>
                  <a:srgbClr val="00B050"/>
                </a:solidFill>
              </a:rPr>
              <a:t>can be modified by manipulating rules, space and </a:t>
            </a:r>
            <a:r>
              <a:rPr lang="en-US" b="1" dirty="0" smtClean="0">
                <a:solidFill>
                  <a:srgbClr val="00B050"/>
                </a:solidFill>
              </a:rPr>
              <a:t>equipment</a:t>
            </a:r>
            <a:endParaRPr lang="en-US" b="1" dirty="0">
              <a:solidFill>
                <a:srgbClr val="00B050"/>
              </a:solidFill>
            </a:endParaRPr>
          </a:p>
          <a:p>
            <a:pPr marL="0" indent="0">
              <a:spcBef>
                <a:spcPts val="0"/>
              </a:spcBef>
              <a:buClr>
                <a:schemeClr val="bg2">
                  <a:lumMod val="75000"/>
                </a:schemeClr>
              </a:buClr>
              <a:buFont typeface="Candara" charset="0"/>
              <a:buNone/>
              <a:defRPr/>
            </a:pPr>
            <a:endParaRPr lang="en-US" sz="2000" u="sng" dirty="0" smtClean="0"/>
          </a:p>
          <a:p>
            <a:pPr marL="342900" lvl="1" indent="-342900">
              <a:spcBef>
                <a:spcPts val="2400"/>
              </a:spcBef>
              <a:buClr>
                <a:srgbClr val="FF6600"/>
              </a:buClr>
              <a:buFont typeface="Wingdings" charset="2"/>
              <a:buChar char="Ø"/>
              <a:defRPr/>
            </a:pPr>
            <a:r>
              <a:rPr lang="en-US" sz="2800" dirty="0" smtClean="0">
                <a:solidFill>
                  <a:srgbClr val="0A2180"/>
                </a:solidFill>
                <a:cs typeface="Arial" charset="0"/>
              </a:rPr>
              <a:t>This </a:t>
            </a:r>
            <a:r>
              <a:rPr lang="en-US" sz="2800" dirty="0">
                <a:solidFill>
                  <a:srgbClr val="0A2180"/>
                </a:solidFill>
                <a:cs typeface="Arial" charset="0"/>
              </a:rPr>
              <a:t>makes aspects easier or more difficult therefore enhancing game understanding and performance.</a:t>
            </a:r>
          </a:p>
          <a:p>
            <a:pPr>
              <a:defRPr/>
            </a:pPr>
            <a:endParaRPr lang="en-AU" sz="2000" dirty="0" smtClean="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b="520"/>
          <a:stretch>
            <a:fillRect/>
          </a:stretch>
        </p:blipFill>
        <p:spPr bwMode="auto">
          <a:xfrm>
            <a:off x="5512429" y="2493818"/>
            <a:ext cx="3386762" cy="29069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5362" name="Title 1"/>
          <p:cNvSpPr>
            <a:spLocks noGrp="1"/>
          </p:cNvSpPr>
          <p:nvPr>
            <p:ph type="title"/>
          </p:nvPr>
        </p:nvSpPr>
        <p:spPr>
          <a:xfrm>
            <a:off x="595312" y="241300"/>
            <a:ext cx="7920038" cy="1201738"/>
          </a:xfrm>
        </p:spPr>
        <p:txBody>
          <a:bodyPr/>
          <a:lstStyle/>
          <a:p>
            <a:pPr algn="ctr" eaLnBrk="1" hangingPunct="1"/>
            <a:r>
              <a:rPr lang="en-AU" sz="4400" b="1" dirty="0">
                <a:solidFill>
                  <a:srgbClr val="0A2180"/>
                </a:solidFill>
                <a:latin typeface="Calibri"/>
                <a:cs typeface="Calibri"/>
              </a:rPr>
              <a:t>The TGFU </a:t>
            </a:r>
            <a:r>
              <a:rPr lang="en-AU" sz="4400" b="1" dirty="0" smtClean="0">
                <a:solidFill>
                  <a:srgbClr val="0A2180"/>
                </a:solidFill>
                <a:latin typeface="Calibri"/>
                <a:cs typeface="Calibri"/>
              </a:rPr>
              <a:t>Model</a:t>
            </a:r>
            <a:endParaRPr lang="en-AU" sz="4400" b="1" dirty="0">
              <a:solidFill>
                <a:srgbClr val="0A2180"/>
              </a:solidFill>
              <a:latin typeface="Calibri"/>
              <a:cs typeface="Calibri"/>
            </a:endParaRPr>
          </a:p>
        </p:txBody>
      </p:sp>
      <p:sp>
        <p:nvSpPr>
          <p:cNvPr id="3" name="Content Placeholder 2"/>
          <p:cNvSpPr>
            <a:spLocks noGrp="1"/>
          </p:cNvSpPr>
          <p:nvPr>
            <p:ph idx="1"/>
          </p:nvPr>
        </p:nvSpPr>
        <p:spPr>
          <a:xfrm>
            <a:off x="478632" y="1569260"/>
            <a:ext cx="8036719" cy="5162519"/>
          </a:xfrm>
        </p:spPr>
        <p:txBody>
          <a:bodyPr rtlCol="0">
            <a:normAutofit fontScale="77500" lnSpcReduction="20000"/>
          </a:bodyPr>
          <a:lstStyle/>
          <a:p>
            <a:pPr eaLnBrk="1" fontAlgn="auto" hangingPunct="1">
              <a:spcAft>
                <a:spcPts val="0"/>
              </a:spcAft>
              <a:buClr>
                <a:srgbClr val="FF0000"/>
              </a:buClr>
              <a:buFont typeface="Wingdings" charset="2"/>
              <a:buChar char="Ø"/>
              <a:defRPr/>
            </a:pPr>
            <a:r>
              <a:rPr lang="en-AU" b="1" dirty="0" smtClean="0">
                <a:solidFill>
                  <a:srgbClr val="FF0000"/>
                </a:solidFill>
                <a:latin typeface="Calibri"/>
                <a:ea typeface="+mn-ea"/>
                <a:cs typeface="Calibri"/>
              </a:rPr>
              <a:t>Game: </a:t>
            </a:r>
            <a:r>
              <a:rPr lang="en-AU" dirty="0" smtClean="0">
                <a:solidFill>
                  <a:srgbClr val="0A2180"/>
                </a:solidFill>
                <a:latin typeface="Calibri"/>
                <a:ea typeface="+mn-ea"/>
                <a:cs typeface="Calibri"/>
              </a:rPr>
              <a:t>A modified game creates an understanding of the games objective, concepts and skills.</a:t>
            </a:r>
          </a:p>
          <a:p>
            <a:pPr eaLnBrk="1" fontAlgn="auto" hangingPunct="1">
              <a:spcAft>
                <a:spcPts val="0"/>
              </a:spcAft>
              <a:buClr>
                <a:srgbClr val="FF0000"/>
              </a:buClr>
              <a:buFont typeface="Wingdings" charset="2"/>
              <a:buChar char="Ø"/>
              <a:defRPr/>
            </a:pPr>
            <a:r>
              <a:rPr lang="en-AU" b="1" dirty="0" smtClean="0">
                <a:solidFill>
                  <a:srgbClr val="FF0000"/>
                </a:solidFill>
                <a:latin typeface="Calibri"/>
                <a:ea typeface="+mn-ea"/>
                <a:cs typeface="Calibri"/>
              </a:rPr>
              <a:t>Game Appreciation: </a:t>
            </a:r>
            <a:r>
              <a:rPr lang="en-AU" dirty="0" smtClean="0">
                <a:solidFill>
                  <a:srgbClr val="0A2180"/>
                </a:solidFill>
                <a:latin typeface="Calibri"/>
                <a:ea typeface="+mn-ea"/>
                <a:cs typeface="Calibri"/>
              </a:rPr>
              <a:t>Students develop an appreciation for the games rules, skills and strategies.</a:t>
            </a:r>
          </a:p>
          <a:p>
            <a:pPr eaLnBrk="1" fontAlgn="auto" hangingPunct="1">
              <a:spcAft>
                <a:spcPts val="0"/>
              </a:spcAft>
              <a:buClr>
                <a:srgbClr val="FF0000"/>
              </a:buClr>
              <a:buFont typeface="Wingdings" charset="2"/>
              <a:buChar char="Ø"/>
              <a:defRPr/>
            </a:pPr>
            <a:r>
              <a:rPr lang="en-AU" b="1" dirty="0" smtClean="0">
                <a:solidFill>
                  <a:srgbClr val="FF0000"/>
                </a:solidFill>
                <a:latin typeface="Calibri"/>
                <a:ea typeface="+mn-ea"/>
                <a:cs typeface="Calibri"/>
              </a:rPr>
              <a:t>Tactical Awareness: </a:t>
            </a:r>
            <a:r>
              <a:rPr lang="en-AU" dirty="0" smtClean="0">
                <a:solidFill>
                  <a:srgbClr val="0A2180"/>
                </a:solidFill>
                <a:latin typeface="Calibri"/>
                <a:ea typeface="+mn-ea"/>
                <a:cs typeface="Calibri"/>
              </a:rPr>
              <a:t>Students learn how to use offensive and defensive tactics to their advantage.</a:t>
            </a:r>
          </a:p>
          <a:p>
            <a:pPr eaLnBrk="1" fontAlgn="auto" hangingPunct="1">
              <a:spcAft>
                <a:spcPts val="0"/>
              </a:spcAft>
              <a:buClr>
                <a:srgbClr val="FF0000"/>
              </a:buClr>
              <a:buFont typeface="Wingdings" charset="2"/>
              <a:buChar char="Ø"/>
              <a:defRPr/>
            </a:pPr>
            <a:r>
              <a:rPr lang="en-AU" b="1" dirty="0" smtClean="0">
                <a:solidFill>
                  <a:srgbClr val="FF0000"/>
                </a:solidFill>
                <a:latin typeface="Calibri"/>
                <a:ea typeface="+mn-ea"/>
                <a:cs typeface="Calibri"/>
              </a:rPr>
              <a:t>Decision Making: </a:t>
            </a:r>
            <a:r>
              <a:rPr lang="en-AU" dirty="0" smtClean="0">
                <a:solidFill>
                  <a:srgbClr val="0A2180"/>
                </a:solidFill>
                <a:latin typeface="Calibri"/>
                <a:ea typeface="+mn-ea"/>
                <a:cs typeface="Calibri"/>
              </a:rPr>
              <a:t>Students develop the ability to make appropriate decisions.</a:t>
            </a:r>
          </a:p>
          <a:p>
            <a:pPr eaLnBrk="1" fontAlgn="auto" hangingPunct="1">
              <a:spcAft>
                <a:spcPts val="0"/>
              </a:spcAft>
              <a:buClr>
                <a:srgbClr val="FF0000"/>
              </a:buClr>
              <a:buFont typeface="Wingdings" charset="2"/>
              <a:buChar char="Ø"/>
              <a:defRPr/>
            </a:pPr>
            <a:r>
              <a:rPr lang="en-AU" b="1" dirty="0" smtClean="0">
                <a:solidFill>
                  <a:srgbClr val="FF0000"/>
                </a:solidFill>
                <a:latin typeface="Calibri"/>
                <a:ea typeface="+mn-ea"/>
                <a:cs typeface="Calibri"/>
              </a:rPr>
              <a:t>Skill Execution: </a:t>
            </a:r>
            <a:r>
              <a:rPr lang="en-AU" dirty="0" smtClean="0">
                <a:solidFill>
                  <a:srgbClr val="0A2180"/>
                </a:solidFill>
                <a:latin typeface="Calibri"/>
                <a:ea typeface="+mn-ea"/>
                <a:cs typeface="Calibri"/>
              </a:rPr>
              <a:t>Students begin to understand the importance of properly executed technique and skills.</a:t>
            </a:r>
          </a:p>
          <a:p>
            <a:pPr eaLnBrk="1" fontAlgn="auto" hangingPunct="1">
              <a:spcAft>
                <a:spcPts val="0"/>
              </a:spcAft>
              <a:buClr>
                <a:srgbClr val="FF0000"/>
              </a:buClr>
              <a:buFont typeface="Wingdings" charset="2"/>
              <a:buChar char="Ø"/>
              <a:defRPr/>
            </a:pPr>
            <a:r>
              <a:rPr lang="en-AU" b="1" dirty="0" smtClean="0">
                <a:solidFill>
                  <a:srgbClr val="FF0000"/>
                </a:solidFill>
                <a:latin typeface="Calibri"/>
                <a:ea typeface="+mn-ea"/>
                <a:cs typeface="Calibri"/>
              </a:rPr>
              <a:t>Game Performance: </a:t>
            </a:r>
            <a:r>
              <a:rPr lang="en-AU" dirty="0" smtClean="0">
                <a:solidFill>
                  <a:srgbClr val="0A2180"/>
                </a:solidFill>
                <a:latin typeface="Calibri"/>
                <a:ea typeface="+mn-ea"/>
                <a:cs typeface="Calibri"/>
              </a:rPr>
              <a:t>Involves applying previous steps in a proper game.                                                                                               </a:t>
            </a:r>
            <a:r>
              <a:rPr lang="en-AU" sz="2300" dirty="0" smtClean="0">
                <a:solidFill>
                  <a:srgbClr val="0A2180"/>
                </a:solidFill>
                <a:latin typeface="Calibri"/>
                <a:ea typeface="+mn-ea"/>
                <a:cs typeface="Calibri"/>
              </a:rPr>
              <a:t>(Mandigo, Butler &amp; Hopper, 2007) </a:t>
            </a:r>
            <a:endParaRPr lang="en-AU" sz="2300" dirty="0">
              <a:solidFill>
                <a:srgbClr val="0A2180"/>
              </a:solidFill>
              <a:latin typeface="Calibri"/>
              <a:ea typeface="+mn-ea"/>
              <a:cs typeface="Calibri"/>
            </a:endParaRPr>
          </a:p>
        </p:txBody>
      </p:sp>
      <p:pic>
        <p:nvPicPr>
          <p:cNvPr id="4" name="Picture 2" descr="tgfu-logo-yellow_blue-cmy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79638" cy="150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descr="tgfu-logo-yellow_blue-cmy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4362" y="0"/>
            <a:ext cx="2179638" cy="150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6386" name="Title 1"/>
          <p:cNvSpPr>
            <a:spLocks noGrp="1"/>
          </p:cNvSpPr>
          <p:nvPr>
            <p:ph type="title"/>
          </p:nvPr>
        </p:nvSpPr>
        <p:spPr>
          <a:xfrm>
            <a:off x="345281" y="160338"/>
            <a:ext cx="5698727" cy="1103313"/>
          </a:xfrm>
        </p:spPr>
        <p:txBody>
          <a:bodyPr/>
          <a:lstStyle/>
          <a:p>
            <a:pPr algn="ctr" eaLnBrk="1" hangingPunct="1"/>
            <a:r>
              <a:rPr lang="en-AU" sz="4800" b="1" dirty="0">
                <a:latin typeface="Andalus" charset="0"/>
                <a:cs typeface="Andalus" charset="0"/>
              </a:rPr>
              <a:t>    </a:t>
            </a:r>
            <a:r>
              <a:rPr lang="en-AU" sz="4800" b="1" dirty="0">
                <a:solidFill>
                  <a:srgbClr val="0A2180"/>
                </a:solidFill>
                <a:latin typeface="Calibri"/>
                <a:cs typeface="Calibri"/>
              </a:rPr>
              <a:t> </a:t>
            </a:r>
            <a:r>
              <a:rPr lang="en-AU" sz="4800" b="1" dirty="0" err="1" smtClean="0">
                <a:solidFill>
                  <a:srgbClr val="0A2180"/>
                </a:solidFill>
                <a:latin typeface="Calibri"/>
                <a:cs typeface="Calibri"/>
              </a:rPr>
              <a:t>TGfU</a:t>
            </a:r>
            <a:r>
              <a:rPr lang="en-AU" sz="4800" b="1" dirty="0" smtClean="0">
                <a:solidFill>
                  <a:srgbClr val="0A2180"/>
                </a:solidFill>
                <a:latin typeface="Calibri"/>
                <a:cs typeface="Calibri"/>
              </a:rPr>
              <a:t> </a:t>
            </a:r>
            <a:r>
              <a:rPr lang="en-AU" sz="4800" b="1" dirty="0">
                <a:solidFill>
                  <a:srgbClr val="0A2180"/>
                </a:solidFill>
                <a:latin typeface="Calibri"/>
                <a:cs typeface="Calibri"/>
              </a:rPr>
              <a:t>Categories</a:t>
            </a:r>
          </a:p>
        </p:txBody>
      </p:sp>
      <p:sp>
        <p:nvSpPr>
          <p:cNvPr id="3" name="Content Placeholder 2"/>
          <p:cNvSpPr>
            <a:spLocks noGrp="1"/>
          </p:cNvSpPr>
          <p:nvPr>
            <p:ph idx="1"/>
          </p:nvPr>
        </p:nvSpPr>
        <p:spPr>
          <a:xfrm>
            <a:off x="628652" y="1468438"/>
            <a:ext cx="5768974" cy="4942051"/>
          </a:xfrm>
        </p:spPr>
        <p:txBody>
          <a:bodyPr rtlCol="0">
            <a:normAutofit/>
          </a:bodyPr>
          <a:lstStyle/>
          <a:p>
            <a:pPr marL="0" indent="0" eaLnBrk="1" fontAlgn="auto" hangingPunct="1">
              <a:spcAft>
                <a:spcPts val="0"/>
              </a:spcAft>
              <a:buClr>
                <a:srgbClr val="FF0000"/>
              </a:buClr>
              <a:buNone/>
              <a:defRPr/>
            </a:pPr>
            <a:r>
              <a:rPr lang="en-US" sz="2000" b="1" dirty="0">
                <a:solidFill>
                  <a:srgbClr val="0A2180"/>
                </a:solidFill>
              </a:rPr>
              <a:t>The games in a </a:t>
            </a:r>
            <a:r>
              <a:rPr lang="en-US" sz="2000" b="1" dirty="0" err="1">
                <a:solidFill>
                  <a:srgbClr val="0A2180"/>
                </a:solidFill>
              </a:rPr>
              <a:t>TGfU</a:t>
            </a:r>
            <a:r>
              <a:rPr lang="en-US" sz="2000" b="1" dirty="0">
                <a:solidFill>
                  <a:srgbClr val="0A2180"/>
                </a:solidFill>
              </a:rPr>
              <a:t> model are </a:t>
            </a:r>
            <a:r>
              <a:rPr lang="en-US" sz="2000" b="1" dirty="0" err="1">
                <a:solidFill>
                  <a:srgbClr val="0A2180"/>
                </a:solidFill>
              </a:rPr>
              <a:t>organised</a:t>
            </a:r>
            <a:r>
              <a:rPr lang="en-US" sz="2000" b="1" dirty="0">
                <a:solidFill>
                  <a:srgbClr val="0A2180"/>
                </a:solidFill>
              </a:rPr>
              <a:t> into </a:t>
            </a:r>
            <a:r>
              <a:rPr lang="en-US" sz="2000" b="1" dirty="0" smtClean="0">
                <a:solidFill>
                  <a:srgbClr val="0A2180"/>
                </a:solidFill>
              </a:rPr>
              <a:t>four categories which may be adapted in a variety of ways:</a:t>
            </a:r>
            <a:endParaRPr lang="en-US" sz="2000" b="1" dirty="0">
              <a:solidFill>
                <a:srgbClr val="0A2180"/>
              </a:solidFill>
            </a:endParaRPr>
          </a:p>
          <a:p>
            <a:pPr marL="0" indent="0" eaLnBrk="1" fontAlgn="auto" hangingPunct="1">
              <a:spcAft>
                <a:spcPts val="0"/>
              </a:spcAft>
              <a:buFont typeface="Arial" panose="020B0604020202020204" pitchFamily="34" charset="0"/>
              <a:buNone/>
              <a:defRPr/>
            </a:pPr>
            <a:r>
              <a:rPr lang="en-AU" sz="8000" dirty="0" smtClean="0">
                <a:solidFill>
                  <a:srgbClr val="0A2180"/>
                </a:solidFill>
                <a:latin typeface="Calibri"/>
                <a:ea typeface="+mn-ea"/>
                <a:cs typeface="Calibri"/>
              </a:rPr>
              <a:t> </a:t>
            </a:r>
          </a:p>
          <a:p>
            <a:pPr marL="0" indent="0" eaLnBrk="1" fontAlgn="auto" hangingPunct="1">
              <a:spcAft>
                <a:spcPts val="0"/>
              </a:spcAft>
              <a:buFont typeface="Arial" panose="020B0604020202020204" pitchFamily="34" charset="0"/>
              <a:buNone/>
              <a:defRPr/>
            </a:pPr>
            <a:endParaRPr lang="en-AU" sz="8000" dirty="0">
              <a:solidFill>
                <a:srgbClr val="0A2180"/>
              </a:solidFill>
              <a:latin typeface="Calibri"/>
              <a:ea typeface="+mn-ea"/>
              <a:cs typeface="Calibri"/>
            </a:endParaRPr>
          </a:p>
          <a:p>
            <a:pPr eaLnBrk="1" fontAlgn="auto" hangingPunct="1">
              <a:spcAft>
                <a:spcPts val="0"/>
              </a:spcAft>
              <a:buFont typeface="Arial" panose="020B0604020202020204" pitchFamily="34" charset="0"/>
              <a:buChar char="•"/>
              <a:defRPr/>
            </a:pPr>
            <a:endParaRPr lang="en-AU" dirty="0">
              <a:ea typeface="+mn-ea"/>
              <a:cs typeface="+mn-cs"/>
            </a:endParaRPr>
          </a:p>
        </p:txBody>
      </p:sp>
      <p:sp>
        <p:nvSpPr>
          <p:cNvPr id="16388" name="AutoShape 2" descr="data:image/jpeg;base64,/9j/4AAQSkZJRgABAQAAAQABAAD/2wCEAAkGBxQSEhQUExQVFhQVGRoYFxYYGBwZGBcYGhcYGBYYFxUZHCggGh0lHBUWIjIiJSkrOi4uFx8zODMsSSgtLisBCgoKDg0OGhAQGy8kHx8sLCwsLCwsLCw3LDUsLCwsLCwsLCwsLCwsLCw3LCwsLCwsLCwsLCwsLCwsLCwsLCwrLP/AABEIAOEA4QMBIgACEQEDEQH/xAAcAAABBQEBAQAAAAAAAAAAAAADAAIEBQYBBwj/xABGEAABAgMFBAYGCAUDBAMBAAABAhEAAyEEEjFBUQUiYXEGEzKBkaEHQlKxwdEUM2JygpLh8COywtLxQ1OiFSRjk6Oz4gj/xAAZAQEBAQEBAQAAAAAAAAAAAAAAAQIDBAX/xAAmEQEBAAIBBAIBBAMAAAAAAAAAAQIRMQMSIUEEUWETMkJxIlLB/9oADAMBAAIRAxEAPwDNIQkJ3hjjmRwJZh3RFKkkslzWhJJAA4UArBOpTiVGhy8vGOBIwK2D5kkl8aBwO+PjRgg70yzZ35COTglqgkuzAYZlT4HujqyVVDOkVObDg3vgZSogsFPjQft2hErjsd4N5GubjGkcRIwbe7q8MCYKiWDqDhV2OjDI8Y6hV0gJCgcbxG6Wyd2b5RrabBly6pCmDmhYsNX/AFghnBJbEimgHGGkFaiRzypwAzjloIqwJbFWFeX6xFgqlvQOH8sKYx1MnV6aHA/ihkmaFAJdXFWXInHwgky6RheCW40Pg8TSwRc0KpU/eLgDCnGBhgHoGapFH4gQ8MEgiqWwo6i7NryZoUuYFAOAkAh0th4UfnDVApyajeGfZIxxNKNjA1LN1t0Z1qeBdyRyEPnSg9EqSMReLvxJAz0js6YBvOoNRlEMRwYP5wkClJGCnbAlieLD3PAWFTdYaY45DOHypwI7Rz4dwAjqJtAGLYvVzxByHCLwnBSUpJoSk6Bz5u58ILKk3lCrEvllwAwhnVZ9ogYCmT1HcYmypqkovBLBmfA4ZZxm36RERKAZLAKyxf30GGWcHUhgmpxa7de84dICccdBERKjU4vViAS544xJkpWSpTsQAnEUBHj4Q2s5ITAFEi8FjFt4A4YFq4xyVOPVi7ShejgAUch9D5Q42ZGSklsBShAyvMaRDSsh6mtQXYU7wKGHLQ3Wbp3jo5LYe8RxO8HFaCvzzEM6xlBS0FQauQOlBTPKO2pbiiWBqRh5ZxpKkX2TvHtBt0uAHq7lsvOGy5iaEJUwBYkhjqQAKRFm0ozN6vHXiYS1swZ2DNnXQYiJyncMm01BGPfhpizOzw5c1ZvO5NCOWJxDYNAJFouuCVE5AMTg1PGD7l0B3fU1D65DxiaWeTWV+1J+ccjv0f7A8Ff3Qom4ugwpRNZlBgAN2gzYYw+YndBNTjQAf5/dTD5aQACSPDyNCYjrW6mBcZYgA5MAzxrlD5SXBAQSDUso4cLpg6ZBBDquh8jUlsMyTDFlTBkpccWJ5Vc8ocmWRvK3aUvECuuMVKP9IIBGCWwALpDs1KudeMAtE9Bu3U1NW4YZ4GBWgqA3QS7bwFM6Vh0pRUTTg5oOQYRL9ro0hheJN71XUedcG5l47MVVroIIFe6pvQU2VaQxujhkBl4ZkwG0EYdps2YchDylIrBcetxx7n+ENkqoQpgwoPWrhjHVTEqxSC+DUPuEOmSnUzb1M3Y4AADOkVD0rKnSxDtk9XoxyxjgSp2S4UKFwCfGsXuzOj8w1Uq4Dnio/hwEaPZ+xJUuqU73tEur82PdHfD4+eXnhqSshZth2iYaA1qTM/8A1Vu6L6ydBJqwb6g3aokkA6uWjQ9JZUqx2CbaluFoH8MOd6YogISQcQSQ+YAJj582rtu0WovPnTJmbKUSkH7KOynkBHox+LhOV7Y9jmdHrFILTrfKlqzHXSUKr9mpaATJOx0te2il9Qoq8bkto8TCIdcjp+h0/pdPZzJ2QuidppSTmXHmZYETpnQpM1KZsi2SZqVA3CKhTUO8kl2PDGhjwy5Fr0d27OsUy/JVQ9pB7KxxGvHERm/G6d9Go9Gn9GbTLd5SlAYqG8VDQJSo04tFOZqUKIFFYFzUagMw8Y9Q6G9J5VulBSSxFFJPaQrQ/A5xcbT2FJtAabLSqlDgoclCojjl8T/Wp2vG7RKAQkhIBDu5BKjRktEGYhQGg9kNjmwwxeN5troJNlgqsqytqhCmCvwqoknm0Y+0LmINwyggpoq8GIbV2c4lmjzZdPLDlm7iOV4qViKd/dDLUXSCTXPMgDGkMIq5YNUUa8ecJiSGdshQCMseTJSFuCHTmG3m0YNp74exFQa1qU+FCKfrDmTeLu4dquW5ZVeCJkkhwwcZgUGNS3GHc1JQ5k0gMQAXBOAGGgasJAWFEsAngwYHBxh4ecP6kpru1ZmS5fkTBerdDGjaYk6MAx8ob+l1QutGqfEfKOw3rE/swoyhy0khzXN2PcOXGGlYBdxeOeHeHd+VNYbMUSGGAY9oBJJplC6hJSFKqBQEF66DSNf2shykXUvfNXwoOLVD+MGkpN0uzEMSp2Z3pmcMQIYHSH3e8KJNNDTSsAWmYV6lhnQvlrDW1MnT3cBWBwr5AH4w6Wlg44Au5L/tsI6hQBZSAGzqXPEvBbpKw38pYPi1BCs09MpJHsgF+/OjOTDpEsYKL5u9H5GOIRWi3A7q++kSrJZFLXulIAIvEDmanOE7rdRqY7clWZU4hCKBJc5DSrco1Gx9lJlD2lZqYDuAGAh9gsyUJASP1Op4xZSkx9DpdCY+by1oaWiLCwSby0jjEWQh6CNDsyyplNMmlmy/eMehXmX/APRO1G+iWMM29PWM3rLln/7Y8YCY9e9K/RO2W62qtNnSmZLuIQlN5KVgJFaLIGJUcc4842h0dtdnczrNOQkVK7hKAPvpdPnAVYRBEohS1pOcSEIgBCXDhLibIshNcBqYstj7Jm2lfV2SUqarBSsEJ+8s0HLHQGAj9HNoTbHOE5GGC0u19OY56HI98fSfRi2i1SUzE1BSFA6ghxTlGH6NehtFF26YZhx6pDpljgT2leQ4R6dYNkSpKAiUgISkAAJowAYCkAKbZ2yii6Q9GpNrRdmJIPqrTRSe/McDGqN4Y7w8/wBYGuSFB0xLJZqj5+250WnWRbKKRL9WbW6Ro2Svs865xVTQLwKSyWFDRsu1m7R9BbT2aichUuYkKQrEHyPA8Y8f6S9GZljmDevylE9WrdS2d1TAC97xhm3g63R7PM4ZsZ5KEAUBAdnqCTpUh/1iTJYCqa6esScGrQUy0hiGJ7OtfZ1Lu7cuENmAUVfIYsC9XA0BdmpHmZERZ1PV01wwL5Uh3XlLgElRw+LnHGBJmkj6xQNcSVeGLfpHZVjI3lFwNFYnvEQB62b7S/BUdg30YewrzhRO6L5DUUaMM2AJbLGghCaKBJNQKq7XkWbjCMxJSUgE1pAkm7VgSC11SXp3ERpNkuRkah2xYnU4sccIcEEYEJCS6WNRodXh0xIB3bqS28278Sc8odJSkhmrozAeLHxEX0m9mGXug4viSQxLvD5+8A5CAMgCA3eYVRRYLYFgAByb38cYdPlBKUBCSTeUAoqoyQHDd8T2vaYJJWpN0kE0DDGrknJsTGvsFnCEgD/MQtm2K4hK1A35jmvqoegpSpqeUWkkR9D4/S7Z3XlqY6S5QidZJJUWERLLLKiAIvOtEgXUsZhH5eJj0tJku5IApemHAfEnIRHM1S1XlFz5DgBlEOWSS5Lk4k4mJUmAlShEyUIiyomShAVm1uhtitb9fZpalH10i4v/ANiGV3PGG216ERVVitBSanq51RwAmJDjSqTzj1iUInSIDwPoP6P12uYRbSZaZalIMkFlFSCyryxgHB7OOLx7rsfY8myoEuShKEpwCQB7ozqP4W0pgyXdV4hj/LGygFChQoBQNcrMUOvz1gkKAjKD0NFZaHlFLtaxS5yFS5jKSqhHuIORBq/CL+bLCgxj506TdMdoWa0T5ZVL/hTVoa4eyDuKe96ybp74Wb8Ud23shVnnrlzWVUlCmYKSeyQSX4EB6g8IrkrFeyTpn4EtT4w9fTgW2UJFrlhM1KnlWiWSLqiwuLQS9xWZCqFi0Kz2NJcMonNmDNi+uJHdHzer05hWLDLt6puhvFtE6l+MFk3gk4hnzYh+bwNIQhTFK+7HDAVpBpqULoahn3jUkkaDzjhU25ve2fE/KFA/+mS/ZT+dUKL4+zZksILEgg5hKQR5kF4IiUCQHLuAk4+WQhipYTVWJyETpdpEtLgEUZ6UPOrRLfpEeZLuKIJFaOQCo5U5mDIlAAgk0Cm4ENgT3RDvlySxBrvDefIgn5waUVLKaURUBnqeXLN4m/slOmKASEkXkqG7eBCiMlBvItWDWCXfnJSAq6BUKqAMAxpm3hDZtjKqkkkuVesTx+GEWOywmRKXNUN1AUsgBt1AoOZNO+O3Rw789NzyvOkKhIKDMUEJuJuqUQkEVdieJMZe09MLKinWFR+yknzLA+Meb7X2rNtMwzJy1LUdSSEjJKQeykZARCj6jT1rYXTZCpqRKRNdRuuoJZzg4Cnjcy1E1NSakx4f0QU0xH30/wAwj22QaDlATZUS5MQ5US5UBOlRMlRBlRNlGAnSomSREGVE2UYDM9JhcttnX7SSn8qn/qjXILgGMt06Sws69Jl3xSflGksK3loPAQB4UKFAKFChQCj5/wDTXsy5b1KApPlIW+q0PLV/xTL8Y+gI8k9O9krYpubzZZ43glQ8Lh8TAeBTkRr9gW1MyTvB1p3VOfBWOJAxOJBjLWlDE8zB9gTgiekK7K6HgfVPjT8Rjl1sO/CwbMTQreYAAi6Hw566wkns1ugmv2q4Et8YU1QSCVMUCoASwrg6sVZw9JvlLslOGlwN7PLPGPlMHOfbR4/rChnV2T/cmeA+UKGl1XEliB6uLqwNaAQVd9dGJHqpDNxDYeED6kEk4ijFRxOOIFMBCXOSgsSx0YkAY0LRnX0dvtyVKDthq4ZKTlVy8ElkpKrynJowcjCjqIAyER1zFhqhPDAVwo2MMUyCl1ucGamp3RiI0iROs7BJCnUo5YACgLjV4507tXVWMSgazVBPG6hlK571zxiTZpt5UtLsHNAwertypGa9JVpJnSpeSJd78S1F/JKI9vw54tXFj4UKFHtaXXRyayuVfCse4WJbpSeEeD7EW0znHtPRyfekIPAPzZj5gwF9KMS5RiDKMSpSoCwlGJsoxXSlRMlKgLKUqJctUVsuYBUxkenPT2XY0MN6Yp7ksGqjqfZTx8HgLvp5taUJASVAKC0kOQBTGp4PEro30llKQlBLEDGPnC22yba5vXWg3leqn1UjRI/bxP2btGZIbqlUH+mrsfhOKO7wMB9ToUCHBcQ6PHeiXpCqEKcK9hWJ+6cFDl3gR6fsrbMueBdIfSAs4UKOKU2MB2PM/Tqj/tbMc02keBkzh8o2W0NupSbksX16CMl006D2jaUkE2jq5iCVy5ZDy1LAZN89oUKg4wvEsYD56t4ZaucV6y1dKxYbRs02TNXJnoKJ0sstKsQfiMwRiCCMYgTID0CRahMlgpxosMaCj3SnmeMJIKRVJU9SMn1wLM0Rdg2YiTKK0kApcHMgqIBFa/50iXODm8hICWOOJric35x8nP8AxysYM+m/YH51QolfS0+yPEQo5dzO0dIIDUujEEvAU2O/2SlxU3qhPEvQCJ0uypSElRxAJIDk1qC4ahjh6u4Sm7dFbtQQ+GRcvlGpdLtFtBCkhluoHtAMF61yAyBhslAyDqGJZwBnXCHyQFEJGZGLV7sPEwlO5FCeBccgBR37ou9m0jZM4Knoq7Xu7dPzjHdN5l62zeF1I7kJEbbZEgpmglTXrwKSzuA/MYRRekLYNwptSKombsz7EwYPwUB4pOoj3/F/Y1jwxMKFHY9LQtmm3VBWkeydB9nWtci+UJQk1lgq31A1qhqVchznhGK6C9GusUJ80fwx2En1yPWP2R5nlHqdltKksxgEqdMlfWS1Di1PHCJVm2gg5tzibZdsHBQBEGNmss7FASTmndPlQwCkrBwMS0zQA5iCeixxkTuQV/cPlGM9Ju2bVYES5RuibOCrqwXASlgTUY7wbv4QEjp30/FnBlSWXOPq5I0K/lHk5UpazMmqK5ii5Uf3QcIiShUkklRLkmpJOJJziQlUBLSqChUREqgiVQEkkEMa/A6g5RfbE6VTbOReKloHrf6ieftjz5xm70dvwHvvR3pymZLHruN0pq5017ot0ybRaqqJlS9PWPyjyz0MXjNnKpdvpAHEJBUe8FPgI9wXOgA2LZ8uQGSK5nEnmYdNmvDVTIAtcBhfSn0KTtCV1spIFrlJ3Dh1qRXqlH3E4HmY+c5oIcEEEUINCCMQRH15MXGFX6NZc/ayLZeSmSkidNlMXXOSXBAZrqiylPm/tUDO9KNn/RPokkgdZLskpJDPvi91jDOpOMUCpgQkC6auQwxyBI8WEaz0mW0m00Dkyw2DdtYfjGQmEKJvAA64OGxcR8vqyd9Y9mXeCfP5Qob1Q/8AH5woxr8NefpYywklINEitB41/dW0gFpSkqOKUuyU4sPnxrEaXaAzJ7Du5YCmbnF4JJIOJdR50HJqihryjn5Z0U+YBeulwzDeKe86+UMlOghiB7IBY8XVBVJl1o5xxxDYmhERjNT7QBIO6Bi2DlmPfG8fKdqysU0mZLckqBq/smnaOOMadCULSqVNSFSpguqSfeNCDUHIgR5/9KLpVQBBSWqTul43QL4R7vizUsbjy/pf0YmWKaAd6UtzKmZKGh0UMx3wDotsY2qddP1aazDwySDqfmco9ls4lzk/R7QgLlLyORyIIqCNREFWxZNjXMlWdJTLCy143lGgDkx6lOs6QkBKQAkAAAYACgAES5aohwaWqAnS1RKlrivlqiTLVAWlltJSQQSGiD6b9kfS9mItKA8yzKC8K9WpkzB43FckGHS1xp9gqRPkzLPNAKFpUkjVKgxHgTAfLEpbgQZKoftnZa7HaZ1mmdqUtSXZnA7KhwUlj3xGSqAlJVBEqiKlUPC4CRfhX4BfhqySGFVKoBqTQe+A9q9DFju2dKyKrUpfiWSfypEemGbGV6G2QSZCEDBKQkdwA+EX3WQEhUyArmQJUyBKmQD5i4bJmNfP2T5t8ojrXDVLaWriQPD/ADAeedLZoNqUd3+GhIri5cgY4b17DKM6EoSmu8zgDHXHgItNrLWufOJYbxuuwLDdBYl8EvFZMmywmpvAhlB89cDTvj5OeXdnf7Y0Y6/9s/8ArT/bCjlxXsjwP9scibiaDmTgAA2RKQWevMH9iOC1sNSaFLAk89f3SICpoqRStTg/ziMpanvOQcdGBwL8Y6Y9NYlzl1dWuBiJONTXu91I4uepQYrvNgFF64/swAVYuePONzCRRgh6b3IAMRxLxutg2i/IS+Kdw804eV098efggnjrl3UjQ9EbbdmGWTRYcfeD4c0v+UR26d1SVsEKYg6RZbbF4y5o9dIB+8mh8rsVkWVlPWSFy/WRvp7sR4P4CPU0rY6kxyFASJaokIVEFKoOhUBPlrix2Va+rmJV4xTIVB0KgM36f9gtMkW+WN2YBKmt7YBMsnmlx+AR5MFR9J7TkS7bs6fZpqgLyN1R9Vad5CqVooDmHEeII9He0z2bItQyUFIY8Qb0BnguHBUamX6L9rKwsZ75soe+ZFnZfQztRbOmRL+/NdudwKgMJfi56HWTrrZKGIQesV+Hs/8AIpje2P0D2kt11skoOdyWqY3IqKH8o0Mn0cp2XL62TMVOX/qlQA3RmhIwTqHPOkBprFuoAg3WxVbPt4mJcUOYiSZsBJMyBqmQAzIYqZAFWuIXSC3CTIKiQLqSa+0ez5kQULDhzSMh032pvIReAclSjidEgDx8o59TLtxtGdmBg6Q6RiSDewGJJdmOsNlISe0kIzDO32SQMqQ9Mw3CUVBIAADkZlyeWmcISVAgkitVEkFVfaAj5X5ZRr3/AJU/kEKJVxPsq8RCibT/ABZeapw9eHDu+JgSi5cl3xhXC+D5lh4Qjqx9/lHtimvmDhng0Ed8SX1NY6AC2XAe8mGmZW6xAIocobHbRLuuKgw8zlC4UkgpwbUVrASCS2fN4dRIwr5d0B6Fsu2idLSsZ0UNFDEfvIiLGxWgy1hQyx5R570f2t1EwhZ3F9rgclNwz4co3QMerDLcaStoWcIXu9lW8nkcu4uIjQ3au1kybOpUwEpl1BGNSBdHMkRA2ZtuRPbq5gKvYNFflOPc8bFjDkqhsKAkoVBkLiCkwQrYcYCRMmXjdGGfyjQ2Lb8yWgJGUZqRSJCVwGmHSWbwjh2/OPrNGfTMgiZkBcK2rMOKzBbFtIpVUuDi8UwmQ4TIB22LD9HWJ0r6pRqB6pOXI5eGkGkWkKAIg1itYYy11QoMQYzO09oy7FPVKUul0LFC5QokA0DO6SO6A0XWRVbc6QSrKl5iqtRA7R7shxMYnb/pDIdMkXftFiruGA84872htJc5RUtRJOJJcnnAembA6UTLUufNmBpcu7cSnKiyQD6xomp1iHb7UFrvKF5ai6k4hLmg8Gio6MqVLk3CBvkqVm1AA+WAfviakm+4ro1SwoKYedI+f8jq92XbPTGVFtM+rgNogOKt6xzrlSGywwCqlRe8BXvJPugCls7YmhwduBjs0kEUamfgKM8eXlmWm9cNR/8AJ/dCh/0peg/KP7YUXS9ylIcu5UOIAw4msEluceyMhroHjpATkeL0LDSsNKn5eqAcNOceyNaG6x6NdOdMOAgc9IbEkE608IbMqMWcvi3KGLQ5rl3xN+zRJclgRmwSKkfCHBT1NWpy+ccRg2HfVoTFm4uGhs8uUyw8T3ZRotgbbCLsqYd3BKycDkC+WXD3ZwSixYebRxKSaKFPLXExrHLV3DbS+kSaRZkp9qYAeQSot4geEebBUa20WxU+QJEw9lQVLmVISQCAlZxKWUQ+VO7L2qzKlqurBB/bEEUI4iPVjlKsu1rs/pTaZVBMKhoveHiajuMaGx9Pn+slDiUK/pV84wcKNK9WsXSmTNKQkKBUoJZTBnLYudYvI8QQto9P6I7e+kS7iz/FQK6rSKXuevjnAaRK4KmZEaOgwEwLh4mRCEyCJXATBMhwmRDEyHdbASJ9rShKlrISlIJJOQGceKdJukC7XaFTiSAQEoT7KE9kc6kniTFx066U9eeolH+Ek7yh/qKGn2R5mukY4CARMW+x9nubysPVGvH5R3ZmySplLw0P9Xyi5Em6xzfVj3CPP1erqaxZtWMtbFsVZ545FVXPIQ2cSFA4MHKr2DPn5QGzkk3vZwD0HOCzlXziC1aB6aHUx4PblaHInEEEAKzAyrgS9ePOHhLFykUNRUHX9IeCCprqm4M7nJsNByEdTLrSmJdS6iuYyqYLNh/T/wDxyvzzP7oUSesV7X/JcKM92K+VAJKi4xGp+GBjpCcHB4D5mHrCnxo2Rw56QxYeoGAYqwHedY9fLYMxBJDhm74fKJP2R3CBTVk66O9BDxQnPn8IU2P9GbPGtPINDFMBQEq5xwSxhVzWuJ51jiUkGtNMgflF0hgVWp8tIIgk6Ud3p3QRKAnTv+RgS3JJNX4U8oeFdFTroP0h85KVJurF4DsgUKNbqsuVQcxCIoKhx3P3QinUue8U+XGJLd+BT2zZKk1Qb6eA3hzT8Q/dFZGkCS7tnrQd7R2ZY0TDvYlzeFCfn3x6J1ftZWaiRYrWqUtK0FlJLg6fpFpJ2PKJZU5SRr1d7uO8D4CLmw9FLKrtWq9wATLPgtzpHSZyq0nRzpAi1JyTNA3kf1J1Hui5iu2LseRZ6yU1NCom8Twf4BouOvH+2nzjQBCiQq1Aeogcx8zEadt5CK35SeQS/gKxNgsqStXZSTyHxim6Z7G2gtARZ5aTLUP4hTMRf+4QSKZ0d3xGBdbelgyMxZy9UedfKM/beklomOkL6tOiCX/Nj4NGL1MYbZO07Bny13JiQlQDkFSS3NiWiXZrGlAdnVrpyGUSSCavm9HJfiTnDLRTgNMTHLLqWpRBeYAaasB+9Y6H4kjE/GvuhsqY2FQzE593CO9S1al+FWjjUsTpcwAAJrTDiddcIlWaUq96tC5bNhUPnR4DYZBJJIISMCSzqySD+2EPlS1h0K3cQWp4COGTnYNKm4VCiATridczBpcgqSCcSdGAcnAkVYB4GLMkC6HBAqQRXSprB7HKSasSTgx3R9qvaOOfOObUM+ho/wBw+X9sKJNxHtzfFMKG60q5tmSgVIUXcJB3eD6xFtQMwAJroAKD5RLmyQpCrpYuABSgAGhcwObZCEu40OWAcg5vhTjHXHLTPCtVZVOyss6e8QwDAZDOvgHiWEtukMeGLNr84EqRvPdUB+6OI6zLYHLU3DT9mHEYZjicOMLdfBm73P6R0pBapPPAc4rUIi8KEa+cEIYYgk4B/hrDEJ/z7hjCTMJL44/oIi8FNNG9YVMBKDrU17niQEMwJbMt82rHFM7n/AyDxqIAC9Wwzyf3RISKPgSSMOFYBMmEkUD4Aaaho6Va+DtFps5LBh3jOOJS5ZWGJw/Zh0yZUkgcCx8BDUilGHHLXWMkEkIAqT3Jx4Vht9WIUWyF4t74amYDTVu8cHg8tASHqTlTzhwugFS3Yqr5++CyCLuFRnXA8oQcCuJx4AZw29RvLhBHTPxJAbXBh8zASpycQH1r4xImqBSAAA1TqOQgO6xYEe/x0hBxSgwHrPQDAV4QWzWd6uBwcAk8zjAMSKjBtG8IkyEVoXbMhy/DjDK6QQSt5gGrm3mOcFk2clQc1JwCXUWyBOEGEoY1DMDV1PlUxJs0pwSm8lIe8o0rkHJdseccrnfQFOmFQyRLS7JJZ9eJJMPQASbqi2DgOVF/VUcoZJs1XWpJyDjvoYksACymYYNQ8lpMc9psISqJSkNUlWajoBlhjHVzQhO6CHBCqP50h0lSnoQKVBNSMwzgd8OExDFW6LodIaqjhGaIfWS/YV+VHzhQX6Sn/bPgP7oUXX4VM2AhAmpISS4F0neP1qAu6kByoS+tIFS4F0OBEnbqFhKU2i6hd68ySokpukKK1LKiWN1lORVYB3WFb1pc3d0EsC2+o8shji0JLhVVXWqwOIGQASTWNXK6Z02K7JOQuSm0WcKXeWqQPo4lyZShZpxkSELKGWVzDLN0kgGUnE3gAWuz2wpKpMpP04okdYky0KWlJmWy9ellJYlIsN4kChrnGSnGt5CSQRUaZEEjGOqQqm6pKVA3S4yoWpQk0jpOtfpYutoWeWZW0kyZctKUTkmXNAclJtK2SFEkBN0JokB83ow+jUp5HWskqsK5k3eAZYmyT1AcioFoko/9p4RVTEJJZO8z7zH3BzBlyRdBIDCrJYfoBzeJ+tfo20O1bGhMm0dWG+lSZ9tS2KUGXL6lA0AXNtCW+wIYjo9ZOtmJTJnhMq0z7OEJmGaZnVpUtCrqU3wxSd1DlmxIJjNiUi8pRASSzYkB6PjUthAUWAKUAlDjs4OG76EcI6TrS+NNctLO2Gj+HJ+jmlotF5SZiiVEWOzz5NmvzJSLqpi1XAFpBQULFTeJj/8ASbNLUhU2zzUrmTLIgyDOuqkKtCrWlQUSm8d2zy5gSoAi+HzBpbRIF7evXhQqphoACwERZeyUrH8PCowc0OnGNTq430NF0ZsEsf8AUJKkgpK0SErUASlS5syVLmfZuruKJDUBicmyy0ypUlaEf9usy52DTF/StjKnpWpqhK585HJI5Ri0yGoUEDAAjLDLnA51jSMQzBseGGDihi49WT0srT9INjIEu1zBZpoUF2q8UrCU2TqmMoLC0sesvBTEglKgEAkVtpuwrJabVaFKlrllFstUopvqUZ6kBcxIQlKQU1BZCQXSGFax55KsSbwZIL8MOApBVpGgpuuwwFAOXyi/qY+or0VWypUmy21MpKmCVqaYkhcsmzINwhQCg2ICgCAQ9anzVShk40zgos4JcpwozV/QQRcsXRQhuDAaPqYxlnKm0FaTmW1J8odcSmrsacx84kKs6lXiC+B7sP20OkWN6lqVGn74xLlGdgVUHFHzLRMRY0kgUIbDEnTCCdQlwpgC9AS7cgRFlLloSmqboyJLEnEXs2+yNY5XP6WVXJsiRUByBwIFcKscoNLsrJqtOD3XDjUBIcDwh6JZVqATiMD58IFMl3V1YByOPIGsY77fBs8yiuoCQkVqchzIJMETVL3eD0FOZjlmkzFJVcqrEl8tVHAGCJSB2t4gZ15ka5YRm7Z3tGnywSb5IDUoxYHAGnMmJNlAx3g1UA7oOt1+WJgs0lnSD94mjtVgQ2fdASgBwDeJNXq/M0JFIu/Gl8QxEtz/ABAkFzQqr7qx1FFdk0DAA4Zl8h4wO02q610b2bAE+fwpABMUohjdGDAvk5ADN36xqY+DnhKvp9lPn/dCiN1h9keEdhqHZUmy4/h+Ahk/sp5n3woUT2e06R/UfcI7tr6uX90fzKhQox7pidZ+yr7p+EVUn6o8oUKJP+hkzD8fwh9i7Pcr3qhQo6wiZN7KeSP5lQNGP4x/KqFCjH8mseSPq90Vu0frF/fP80KFHbBJyLJ/0/u/3QCx9gwoUPsTLV2D96Idp7Q5woUY9s+xF5/hgtv7KO73R2FD0UxfZHd7omTuxK5H4woUZIk2D6tPI+8wW0Zcv6RChRkjKW/ty+fzjSWX6v8AeohQo639sZ9nzvq0d/8APAjiv7p90KFHO8reEfa31w+4n3RI2B9b+Ae6Owo3/GLOEuFChRhp/9k="/>
          <p:cNvSpPr>
            <a:spLocks noChangeAspect="1" noChangeArrowheads="1"/>
          </p:cNvSpPr>
          <p:nvPr/>
        </p:nvSpPr>
        <p:spPr bwMode="auto">
          <a:xfrm>
            <a:off x="1651398" y="3592514"/>
            <a:ext cx="1164431" cy="174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AU"/>
          </a:p>
        </p:txBody>
      </p:sp>
      <p:sp>
        <p:nvSpPr>
          <p:cNvPr id="16389" name="AutoShape 4" descr="data:image/jpeg;base64,/9j/4AAQSkZJRgABAQAAAQABAAD/2wCEAAkGBxQSEhQUExQVFhQVGRoYFxYYGBwZGBcYGhcYGBYYFxUZHCggGh0lHBUWIjIiJSkrOi4uFx8zODMsSSgtLisBCgoKDg0OGhAQGy8kHx8sLCwsLCwsLCw3LDUsLCwsLCwsLCwsLCwsLCw3LCwsLCwsLCwsLCwsLCwsLCwsLCwrLP/AABEIAOEA4QMBIgACEQEDEQH/xAAcAAABBQEBAQAAAAAAAAAAAAADAAIEBQYBBwj/xABGEAABAgMFBAYGCAUDBAMBAAABAhEAAyEEEjFBUQUiYXEGEzKBkaEHQlKxwdEUM2JygpLh8COywtLxQ1OiFSRjk6Oz4gj/xAAZAQEBAQEBAQAAAAAAAAAAAAAAAQIDBAX/xAAmEQEBAAIBBAIBBAMAAAAAAAAAAQIRMQMSIUEEUWETMkJxIlLB/9oADAMBAAIRAxEAPwDNIQkJ3hjjmRwJZh3RFKkkslzWhJJAA4UArBOpTiVGhy8vGOBIwK2D5kkl8aBwO+PjRgg70yzZ35COTglqgkuzAYZlT4HujqyVVDOkVObDg3vgZSogsFPjQft2hErjsd4N5GubjGkcRIwbe7q8MCYKiWDqDhV2OjDI8Y6hV0gJCgcbxG6Wyd2b5RrabBly6pCmDmhYsNX/AFghnBJbEimgHGGkFaiRzypwAzjloIqwJbFWFeX6xFgqlvQOH8sKYx1MnV6aHA/ihkmaFAJdXFWXInHwgky6RheCW40Pg8TSwRc0KpU/eLgDCnGBhgHoGapFH4gQ8MEgiqWwo6i7NryZoUuYFAOAkAh0th4UfnDVApyajeGfZIxxNKNjA1LN1t0Z1qeBdyRyEPnSg9EqSMReLvxJAz0js6YBvOoNRlEMRwYP5wkClJGCnbAlieLD3PAWFTdYaY45DOHypwI7Rz4dwAjqJtAGLYvVzxByHCLwnBSUpJoSk6Bz5u58ILKk3lCrEvllwAwhnVZ9ogYCmT1HcYmypqkovBLBmfA4ZZxm36RERKAZLAKyxf30GGWcHUhgmpxa7de84dICccdBERKjU4vViAS544xJkpWSpTsQAnEUBHj4Q2s5ITAFEi8FjFt4A4YFq4xyVOPVi7ShejgAUch9D5Q42ZGSklsBShAyvMaRDSsh6mtQXYU7wKGHLQ3Wbp3jo5LYe8RxO8HFaCvzzEM6xlBS0FQauQOlBTPKO2pbiiWBqRh5ZxpKkX2TvHtBt0uAHq7lsvOGy5iaEJUwBYkhjqQAKRFm0ozN6vHXiYS1swZ2DNnXQYiJyncMm01BGPfhpizOzw5c1ZvO5NCOWJxDYNAJFouuCVE5AMTg1PGD7l0B3fU1D65DxiaWeTWV+1J+ccjv0f7A8Ff3Qom4ugwpRNZlBgAN2gzYYw+YndBNTjQAf5/dTD5aQACSPDyNCYjrW6mBcZYgA5MAzxrlD5SXBAQSDUso4cLpg6ZBBDquh8jUlsMyTDFlTBkpccWJ5Vc8ocmWRvK3aUvECuuMVKP9IIBGCWwALpDs1KudeMAtE9Bu3U1NW4YZ4GBWgqA3QS7bwFM6Vh0pRUTTg5oOQYRL9ro0hheJN71XUedcG5l47MVVroIIFe6pvQU2VaQxujhkBl4ZkwG0EYdps2YchDylIrBcetxx7n+ENkqoQpgwoPWrhjHVTEqxSC+DUPuEOmSnUzb1M3Y4AADOkVD0rKnSxDtk9XoxyxjgSp2S4UKFwCfGsXuzOj8w1Uq4Dnio/hwEaPZ+xJUuqU73tEur82PdHfD4+eXnhqSshZth2iYaA1qTM/8A1Vu6L6ydBJqwb6g3aokkA6uWjQ9JZUqx2CbaluFoH8MOd6YogISQcQSQ+YAJj582rtu0WovPnTJmbKUSkH7KOynkBHox+LhOV7Y9jmdHrFILTrfKlqzHXSUKr9mpaATJOx0te2il9Qoq8bkto8TCIdcjp+h0/pdPZzJ2QuidppSTmXHmZYETpnQpM1KZsi2SZqVA3CKhTUO8kl2PDGhjwy5Fr0d27OsUy/JVQ9pB7KxxGvHERm/G6d9Go9Gn9GbTLd5SlAYqG8VDQJSo04tFOZqUKIFFYFzUagMw8Y9Q6G9J5VulBSSxFFJPaQrQ/A5xcbT2FJtAabLSqlDgoclCojjl8T/Wp2vG7RKAQkhIBDu5BKjRktEGYhQGg9kNjmwwxeN5troJNlgqsqytqhCmCvwqoknm0Y+0LmINwyggpoq8GIbV2c4lmjzZdPLDlm7iOV4qViKd/dDLUXSCTXPMgDGkMIq5YNUUa8ecJiSGdshQCMseTJSFuCHTmG3m0YNp74exFQa1qU+FCKfrDmTeLu4dquW5ZVeCJkkhwwcZgUGNS3GHc1JQ5k0gMQAXBOAGGgasJAWFEsAngwYHBxh4ecP6kpru1ZmS5fkTBerdDGjaYk6MAx8ob+l1QutGqfEfKOw3rE/swoyhy0khzXN2PcOXGGlYBdxeOeHeHd+VNYbMUSGGAY9oBJJplC6hJSFKqBQEF66DSNf2shykXUvfNXwoOLVD+MGkpN0uzEMSp2Z3pmcMQIYHSH3e8KJNNDTSsAWmYV6lhnQvlrDW1MnT3cBWBwr5AH4w6Wlg44Au5L/tsI6hQBZSAGzqXPEvBbpKw38pYPi1BCs09MpJHsgF+/OjOTDpEsYKL5u9H5GOIRWi3A7q++kSrJZFLXulIAIvEDmanOE7rdRqY7clWZU4hCKBJc5DSrco1Gx9lJlD2lZqYDuAGAh9gsyUJASP1Op4xZSkx9DpdCY+by1oaWiLCwSby0jjEWQh6CNDsyyplNMmlmy/eMehXmX/APRO1G+iWMM29PWM3rLln/7Y8YCY9e9K/RO2W62qtNnSmZLuIQlN5KVgJFaLIGJUcc4842h0dtdnczrNOQkVK7hKAPvpdPnAVYRBEohS1pOcSEIgBCXDhLibIshNcBqYstj7Jm2lfV2SUqarBSsEJ+8s0HLHQGAj9HNoTbHOE5GGC0u19OY56HI98fSfRi2i1SUzE1BSFA6ghxTlGH6NehtFF26YZhx6pDpljgT2leQ4R6dYNkSpKAiUgISkAAJowAYCkAKbZ2yii6Q9GpNrRdmJIPqrTRSe/McDGqN4Y7w8/wBYGuSFB0xLJZqj5+250WnWRbKKRL9WbW6Ro2Svs865xVTQLwKSyWFDRsu1m7R9BbT2aichUuYkKQrEHyPA8Y8f6S9GZljmDevylE9WrdS2d1TAC97xhm3g63R7PM4ZsZ5KEAUBAdnqCTpUh/1iTJYCqa6esScGrQUy0hiGJ7OtfZ1Lu7cuENmAUVfIYsC9XA0BdmpHmZERZ1PV01wwL5Uh3XlLgElRw+LnHGBJmkj6xQNcSVeGLfpHZVjI3lFwNFYnvEQB62b7S/BUdg30YewrzhRO6L5DUUaMM2AJbLGghCaKBJNQKq7XkWbjCMxJSUgE1pAkm7VgSC11SXp3ERpNkuRkah2xYnU4sccIcEEYEJCS6WNRodXh0xIB3bqS28278Sc8odJSkhmrozAeLHxEX0m9mGXug4viSQxLvD5+8A5CAMgCA3eYVRRYLYFgAByb38cYdPlBKUBCSTeUAoqoyQHDd8T2vaYJJWpN0kE0DDGrknJsTGvsFnCEgD/MQtm2K4hK1A35jmvqoegpSpqeUWkkR9D4/S7Z3XlqY6S5QidZJJUWERLLLKiAIvOtEgXUsZhH5eJj0tJku5IApemHAfEnIRHM1S1XlFz5DgBlEOWSS5Lk4k4mJUmAlShEyUIiyomShAVm1uhtitb9fZpalH10i4v/ANiGV3PGG216ERVVitBSanq51RwAmJDjSqTzj1iUInSIDwPoP6P12uYRbSZaZalIMkFlFSCyryxgHB7OOLx7rsfY8myoEuShKEpwCQB7ozqP4W0pgyXdV4hj/LGygFChQoBQNcrMUOvz1gkKAjKD0NFZaHlFLtaxS5yFS5jKSqhHuIORBq/CL+bLCgxj506TdMdoWa0T5ZVL/hTVoa4eyDuKe96ybp74Wb8Ud23shVnnrlzWVUlCmYKSeyQSX4EB6g8IrkrFeyTpn4EtT4w9fTgW2UJFrlhM1KnlWiWSLqiwuLQS9xWZCqFi0Kz2NJcMonNmDNi+uJHdHzer05hWLDLt6puhvFtE6l+MFk3gk4hnzYh+bwNIQhTFK+7HDAVpBpqULoahn3jUkkaDzjhU25ve2fE/KFA/+mS/ZT+dUKL4+zZksILEgg5hKQR5kF4IiUCQHLuAk4+WQhipYTVWJyETpdpEtLgEUZ6UPOrRLfpEeZLuKIJFaOQCo5U5mDIlAAgk0Cm4ENgT3RDvlySxBrvDefIgn5waUVLKaURUBnqeXLN4m/slOmKASEkXkqG7eBCiMlBvItWDWCXfnJSAq6BUKqAMAxpm3hDZtjKqkkkuVesTx+GEWOywmRKXNUN1AUsgBt1AoOZNO+O3Rw789NzyvOkKhIKDMUEJuJuqUQkEVdieJMZe09MLKinWFR+yknzLA+Meb7X2rNtMwzJy1LUdSSEjJKQeykZARCj6jT1rYXTZCpqRKRNdRuuoJZzg4Cnjcy1E1NSakx4f0QU0xH30/wAwj22QaDlATZUS5MQ5US5UBOlRMlRBlRNlGAnSomSREGVE2UYDM9JhcttnX7SSn8qn/qjXILgGMt06Sws69Jl3xSflGksK3loPAQB4UKFAKFChQCj5/wDTXsy5b1KApPlIW+q0PLV/xTL8Y+gI8k9O9krYpubzZZ43glQ8Lh8TAeBTkRr9gW1MyTvB1p3VOfBWOJAxOJBjLWlDE8zB9gTgiekK7K6HgfVPjT8Rjl1sO/CwbMTQreYAAi6Hw566wkns1ugmv2q4Et8YU1QSCVMUCoASwrg6sVZw9JvlLslOGlwN7PLPGPlMHOfbR4/rChnV2T/cmeA+UKGl1XEliB6uLqwNaAQVd9dGJHqpDNxDYeED6kEk4ijFRxOOIFMBCXOSgsSx0YkAY0LRnX0dvtyVKDthq4ZKTlVy8ElkpKrynJowcjCjqIAyER1zFhqhPDAVwo2MMUyCl1ucGamp3RiI0iROs7BJCnUo5YACgLjV4507tXVWMSgazVBPG6hlK571zxiTZpt5UtLsHNAwertypGa9JVpJnSpeSJd78S1F/JKI9vw54tXFj4UKFHtaXXRyayuVfCse4WJbpSeEeD7EW0znHtPRyfekIPAPzZj5gwF9KMS5RiDKMSpSoCwlGJsoxXSlRMlKgLKUqJctUVsuYBUxkenPT2XY0MN6Yp7ksGqjqfZTx8HgLvp5taUJASVAKC0kOQBTGp4PEro30llKQlBLEDGPnC22yba5vXWg3leqn1UjRI/bxP2btGZIbqlUH+mrsfhOKO7wMB9ToUCHBcQ6PHeiXpCqEKcK9hWJ+6cFDl3gR6fsrbMueBdIfSAs4UKOKU2MB2PM/Tqj/tbMc02keBkzh8o2W0NupSbksX16CMl006D2jaUkE2jq5iCVy5ZDy1LAZN89oUKg4wvEsYD56t4ZaucV6y1dKxYbRs02TNXJnoKJ0sstKsQfiMwRiCCMYgTID0CRahMlgpxosMaCj3SnmeMJIKRVJU9SMn1wLM0Rdg2YiTKK0kApcHMgqIBFa/50iXODm8hICWOOJric35x8nP8AxysYM+m/YH51QolfS0+yPEQo5dzO0dIIDUujEEvAU2O/2SlxU3qhPEvQCJ0uypSElRxAJIDk1qC4ahjh6u4Sm7dFbtQQ+GRcvlGpdLtFtBCkhluoHtAMF61yAyBhslAyDqGJZwBnXCHyQFEJGZGLV7sPEwlO5FCeBccgBR37ou9m0jZM4Knoq7Xu7dPzjHdN5l62zeF1I7kJEbbZEgpmglTXrwKSzuA/MYRRekLYNwptSKombsz7EwYPwUB4pOoj3/F/Y1jwxMKFHY9LQtmm3VBWkeydB9nWtci+UJQk1lgq31A1qhqVchznhGK6C9GusUJ80fwx2En1yPWP2R5nlHqdltKksxgEqdMlfWS1Di1PHCJVm2gg5tzibZdsHBQBEGNmss7FASTmndPlQwCkrBwMS0zQA5iCeixxkTuQV/cPlGM9Ju2bVYES5RuibOCrqwXASlgTUY7wbv4QEjp30/FnBlSWXOPq5I0K/lHk5UpazMmqK5ii5Uf3QcIiShUkklRLkmpJOJJziQlUBLSqChUREqgiVQEkkEMa/A6g5RfbE6VTbOReKloHrf6ieftjz5xm70dvwHvvR3pymZLHruN0pq5017ot0ybRaqqJlS9PWPyjyz0MXjNnKpdvpAHEJBUe8FPgI9wXOgA2LZ8uQGSK5nEnmYdNmvDVTIAtcBhfSn0KTtCV1spIFrlJ3Dh1qRXqlH3E4HmY+c5oIcEEEUINCCMQRH15MXGFX6NZc/ayLZeSmSkidNlMXXOSXBAZrqiylPm/tUDO9KNn/RPokkgdZLskpJDPvi91jDOpOMUCpgQkC6auQwxyBI8WEaz0mW0m00Dkyw2DdtYfjGQmEKJvAA64OGxcR8vqyd9Y9mXeCfP5Qob1Q/8AH5woxr8NefpYywklINEitB41/dW0gFpSkqOKUuyU4sPnxrEaXaAzJ7Du5YCmbnF4JJIOJdR50HJqihryjn5Z0U+YBeulwzDeKe86+UMlOghiB7IBY8XVBVJl1o5xxxDYmhERjNT7QBIO6Bi2DlmPfG8fKdqysU0mZLckqBq/smnaOOMadCULSqVNSFSpguqSfeNCDUHIgR5/9KLpVQBBSWqTul43QL4R7vizUsbjy/pf0YmWKaAd6UtzKmZKGh0UMx3wDotsY2qddP1aazDwySDqfmco9ls4lzk/R7QgLlLyORyIIqCNREFWxZNjXMlWdJTLCy143lGgDkx6lOs6QkBKQAkAAAYACgAES5aohwaWqAnS1RKlrivlqiTLVAWlltJSQQSGiD6b9kfS9mItKA8yzKC8K9WpkzB43FckGHS1xp9gqRPkzLPNAKFpUkjVKgxHgTAfLEpbgQZKoftnZa7HaZ1mmdqUtSXZnA7KhwUlj3xGSqAlJVBEqiKlUPC4CRfhX4BfhqySGFVKoBqTQe+A9q9DFju2dKyKrUpfiWSfypEemGbGV6G2QSZCEDBKQkdwA+EX3WQEhUyArmQJUyBKmQD5i4bJmNfP2T5t8ojrXDVLaWriQPD/ADAeedLZoNqUd3+GhIri5cgY4b17DKM6EoSmu8zgDHXHgItNrLWufOJYbxuuwLDdBYl8EvFZMmywmpvAhlB89cDTvj5OeXdnf7Y0Y6/9s/8ArT/bCjlxXsjwP9scibiaDmTgAA2RKQWevMH9iOC1sNSaFLAk89f3SICpoqRStTg/ziMpanvOQcdGBwL8Y6Y9NYlzl1dWuBiJONTXu91I4uepQYrvNgFF64/swAVYuePONzCRRgh6b3IAMRxLxutg2i/IS+Kdw804eV098efggnjrl3UjQ9EbbdmGWTRYcfeD4c0v+UR26d1SVsEKYg6RZbbF4y5o9dIB+8mh8rsVkWVlPWSFy/WRvp7sR4P4CPU0rY6kxyFASJaokIVEFKoOhUBPlrix2Va+rmJV4xTIVB0KgM36f9gtMkW+WN2YBKmt7YBMsnmlx+AR5MFR9J7TkS7bs6fZpqgLyN1R9Vad5CqVooDmHEeII9He0z2bItQyUFIY8Qb0BnguHBUamX6L9rKwsZ75soe+ZFnZfQztRbOmRL+/NdudwKgMJfi56HWTrrZKGIQesV+Hs/8AIpje2P0D2kt11skoOdyWqY3IqKH8o0Mn0cp2XL62TMVOX/qlQA3RmhIwTqHPOkBprFuoAg3WxVbPt4mJcUOYiSZsBJMyBqmQAzIYqZAFWuIXSC3CTIKiQLqSa+0ez5kQULDhzSMh032pvIReAclSjidEgDx8o59TLtxtGdmBg6Q6RiSDewGJJdmOsNlISe0kIzDO32SQMqQ9Mw3CUVBIAADkZlyeWmcISVAgkitVEkFVfaAj5X5ZRr3/AJU/kEKJVxPsq8RCibT/ABZeapw9eHDu+JgSi5cl3xhXC+D5lh4Qjqx9/lHtimvmDhng0Ed8SX1NY6AC2XAe8mGmZW6xAIocobHbRLuuKgw8zlC4UkgpwbUVrASCS2fN4dRIwr5d0B6Fsu2idLSsZ0UNFDEfvIiLGxWgy1hQyx5R570f2t1EwhZ3F9rgclNwz4co3QMerDLcaStoWcIXu9lW8nkcu4uIjQ3au1kybOpUwEpl1BGNSBdHMkRA2ZtuRPbq5gKvYNFflOPc8bFjDkqhsKAkoVBkLiCkwQrYcYCRMmXjdGGfyjQ2Lb8yWgJGUZqRSJCVwGmHSWbwjh2/OPrNGfTMgiZkBcK2rMOKzBbFtIpVUuDi8UwmQ4TIB22LD9HWJ0r6pRqB6pOXI5eGkGkWkKAIg1itYYy11QoMQYzO09oy7FPVKUul0LFC5QokA0DO6SO6A0XWRVbc6QSrKl5iqtRA7R7shxMYnb/pDIdMkXftFiruGA84872htJc5RUtRJOJJcnnAembA6UTLUufNmBpcu7cSnKiyQD6xomp1iHb7UFrvKF5ai6k4hLmg8Gio6MqVLk3CBvkqVm1AA+WAfviakm+4ro1SwoKYedI+f8jq92XbPTGVFtM+rgNogOKt6xzrlSGywwCqlRe8BXvJPugCls7YmhwduBjs0kEUamfgKM8eXlmWm9cNR/8AJ/dCh/0peg/KP7YUXS9ylIcu5UOIAw4msEluceyMhroHjpATkeL0LDSsNKn5eqAcNOceyNaG6x6NdOdMOAgc9IbEkE608IbMqMWcvi3KGLQ5rl3xN+zRJclgRmwSKkfCHBT1NWpy+ccRg2HfVoTFm4uGhs8uUyw8T3ZRotgbbCLsqYd3BKycDkC+WXD3ZwSixYebRxKSaKFPLXExrHLV3DbS+kSaRZkp9qYAeQSot4geEebBUa20WxU+QJEw9lQVLmVISQCAlZxKWUQ+VO7L2qzKlqurBB/bEEUI4iPVjlKsu1rs/pTaZVBMKhoveHiajuMaGx9Pn+slDiUK/pV84wcKNK9WsXSmTNKQkKBUoJZTBnLYudYvI8QQto9P6I7e+kS7iz/FQK6rSKXuevjnAaRK4KmZEaOgwEwLh4mRCEyCJXATBMhwmRDEyHdbASJ9rShKlrISlIJJOQGceKdJukC7XaFTiSAQEoT7KE9kc6kniTFx066U9eeolH+Ek7yh/qKGn2R5mukY4CARMW+x9nubysPVGvH5R3ZmySplLw0P9Xyi5Em6xzfVj3CPP1erqaxZtWMtbFsVZ545FVXPIQ2cSFA4MHKr2DPn5QGzkk3vZwD0HOCzlXziC1aB6aHUx4PblaHInEEEAKzAyrgS9ePOHhLFykUNRUHX9IeCCprqm4M7nJsNByEdTLrSmJdS6iuYyqYLNh/T/wDxyvzzP7oUSesV7X/JcKM92K+VAJKi4xGp+GBjpCcHB4D5mHrCnxo2Rw56QxYeoGAYqwHedY9fLYMxBJDhm74fKJP2R3CBTVk66O9BDxQnPn8IU2P9GbPGtPINDFMBQEq5xwSxhVzWuJ51jiUkGtNMgflF0hgVWp8tIIgk6Ud3p3QRKAnTv+RgS3JJNX4U8oeFdFTroP0h85KVJurF4DsgUKNbqsuVQcxCIoKhx3P3QinUue8U+XGJLd+BT2zZKk1Qb6eA3hzT8Q/dFZGkCS7tnrQd7R2ZY0TDvYlzeFCfn3x6J1ftZWaiRYrWqUtK0FlJLg6fpFpJ2PKJZU5SRr1d7uO8D4CLmw9FLKrtWq9wATLPgtzpHSZyq0nRzpAi1JyTNA3kf1J1Hui5iu2LseRZ6yU1NCom8Twf4BouOvH+2nzjQBCiQq1Aeogcx8zEadt5CK35SeQS/gKxNgsqStXZSTyHxim6Z7G2gtARZ5aTLUP4hTMRf+4QSKZ0d3xGBdbelgyMxZy9UedfKM/beklomOkL6tOiCX/Nj4NGL1MYbZO07Bny13JiQlQDkFSS3NiWiXZrGlAdnVrpyGUSSCavm9HJfiTnDLRTgNMTHLLqWpRBeYAaasB+9Y6H4kjE/GvuhsqY2FQzE593CO9S1al+FWjjUsTpcwAAJrTDiddcIlWaUq96tC5bNhUPnR4DYZBJJIISMCSzqySD+2EPlS1h0K3cQWp4COGTnYNKm4VCiATridczBpcgqSCcSdGAcnAkVYB4GLMkC6HBAqQRXSprB7HKSasSTgx3R9qvaOOfOObUM+ho/wBw+X9sKJNxHtzfFMKG60q5tmSgVIUXcJB3eD6xFtQMwAJroAKD5RLmyQpCrpYuABSgAGhcwObZCEu40OWAcg5vhTjHXHLTPCtVZVOyss6e8QwDAZDOvgHiWEtukMeGLNr84EqRvPdUB+6OI6zLYHLU3DT9mHEYZjicOMLdfBm73P6R0pBapPPAc4rUIi8KEa+cEIYYgk4B/hrDEJ/z7hjCTMJL44/oIi8FNNG9YVMBKDrU17niQEMwJbMt82rHFM7n/AyDxqIAC9Wwzyf3RISKPgSSMOFYBMmEkUD4Aaaho6Va+DtFps5LBh3jOOJS5ZWGJw/Zh0yZUkgcCx8BDUilGHHLXWMkEkIAqT3Jx4Vht9WIUWyF4t74amYDTVu8cHg8tASHqTlTzhwugFS3Yqr5++CyCLuFRnXA8oQcCuJx4AZw29RvLhBHTPxJAbXBh8zASpycQH1r4xImqBSAAA1TqOQgO6xYEe/x0hBxSgwHrPQDAV4QWzWd6uBwcAk8zjAMSKjBtG8IkyEVoXbMhy/DjDK6QQSt5gGrm3mOcFk2clQc1JwCXUWyBOEGEoY1DMDV1PlUxJs0pwSm8lIe8o0rkHJdseccrnfQFOmFQyRLS7JJZ9eJJMPQASbqi2DgOVF/VUcoZJs1XWpJyDjvoYksACymYYNQ8lpMc9psISqJSkNUlWajoBlhjHVzQhO6CHBCqP50h0lSnoQKVBNSMwzgd8OExDFW6LodIaqjhGaIfWS/YV+VHzhQX6Sn/bPgP7oUXX4VM2AhAmpISS4F0neP1qAu6kByoS+tIFS4F0OBEnbqFhKU2i6hd68ySokpukKK1LKiWN1lORVYB3WFb1pc3d0EsC2+o8shji0JLhVVXWqwOIGQASTWNXK6Z02K7JOQuSm0WcKXeWqQPo4lyZShZpxkSELKGWVzDLN0kgGUnE3gAWuz2wpKpMpP04okdYky0KWlJmWy9ellJYlIsN4kChrnGSnGt5CSQRUaZEEjGOqQqm6pKVA3S4yoWpQk0jpOtfpYutoWeWZW0kyZctKUTkmXNAclJtK2SFEkBN0JokB83ow+jUp5HWskqsK5k3eAZYmyT1AcioFoko/9p4RVTEJJZO8z7zH3BzBlyRdBIDCrJYfoBzeJ+tfo20O1bGhMm0dWG+lSZ9tS2KUGXL6lA0AXNtCW+wIYjo9ZOtmJTJnhMq0z7OEJmGaZnVpUtCrqU3wxSd1DlmxIJjNiUi8pRASSzYkB6PjUthAUWAKUAlDjs4OG76EcI6TrS+NNctLO2Gj+HJ+jmlotF5SZiiVEWOzz5NmvzJSLqpi1XAFpBQULFTeJj/8ASbNLUhU2zzUrmTLIgyDOuqkKtCrWlQUSm8d2zy5gSoAi+HzBpbRIF7evXhQqphoACwERZeyUrH8PCowc0OnGNTq430NF0ZsEsf8AUJKkgpK0SErUASlS5syVLmfZuruKJDUBicmyy0ypUlaEf9usy52DTF/StjKnpWpqhK585HJI5Ri0yGoUEDAAjLDLnA51jSMQzBseGGDihi49WT0srT9INjIEu1zBZpoUF2q8UrCU2TqmMoLC0sesvBTEglKgEAkVtpuwrJabVaFKlrllFstUopvqUZ6kBcxIQlKQU1BZCQXSGFax55KsSbwZIL8MOApBVpGgpuuwwFAOXyi/qY+or0VWypUmy21MpKmCVqaYkhcsmzINwhQCg2ICgCAQ9anzVShk40zgos4JcpwozV/QQRcsXRQhuDAaPqYxlnKm0FaTmW1J8odcSmrsacx84kKs6lXiC+B7sP20OkWN6lqVGn74xLlGdgVUHFHzLRMRY0kgUIbDEnTCCdQlwpgC9AS7cgRFlLloSmqboyJLEnEXs2+yNY5XP6WVXJsiRUByBwIFcKscoNLsrJqtOD3XDjUBIcDwh6JZVqATiMD58IFMl3V1YByOPIGsY77fBs8yiuoCQkVqchzIJMETVL3eD0FOZjlmkzFJVcqrEl8tVHAGCJSB2t4gZ15ka5YRm7Z3tGnywSb5IDUoxYHAGnMmJNlAx3g1UA7oOt1+WJgs0lnSD94mjtVgQ2fdASgBwDeJNXq/M0JFIu/Gl8QxEtz/ABAkFzQqr7qx1FFdk0DAA4Zl8h4wO02q610b2bAE+fwpABMUohjdGDAvk5ADN36xqY+DnhKvp9lPn/dCiN1h9keEdhqHZUmy4/h+Ahk/sp5n3woUT2e06R/UfcI7tr6uX90fzKhQox7pidZ+yr7p+EVUn6o8oUKJP+hkzD8fwh9i7Pcr3qhQo6wiZN7KeSP5lQNGP4x/KqFCjH8mseSPq90Vu0frF/fP80KFHbBJyLJ/0/u/3QCx9gwoUPsTLV2D96Idp7Q5woUY9s+xF5/hgtv7KO73R2FD0UxfZHd7omTuxK5H4woUZIk2D6tPI+8wW0Zcv6RChRkjKW/ty+fzjSWX6v8AeohQo639sZ9nzvq0d/8APAjiv7p90KFHO8reEfa31w+4n3RI2B9b+Ae6Owo3/GLOEuFChRhp/9k="/>
          <p:cNvSpPr>
            <a:spLocks noChangeAspect="1" noChangeArrowheads="1"/>
          </p:cNvSpPr>
          <p:nvPr/>
        </p:nvSpPr>
        <p:spPr bwMode="auto">
          <a:xfrm>
            <a:off x="116681" y="-144463"/>
            <a:ext cx="2286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AU"/>
          </a:p>
        </p:txBody>
      </p:sp>
      <p:pic>
        <p:nvPicPr>
          <p:cNvPr id="16390"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1217" y="0"/>
            <a:ext cx="990600" cy="113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71817" y="0"/>
            <a:ext cx="1265635" cy="113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2"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81217" y="1133475"/>
            <a:ext cx="990600"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3"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71817" y="1133475"/>
            <a:ext cx="1276350" cy="1112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pdhpe-game-sense-approach-to-teaching-further-information-for-parents-4-638.jpg"/>
          <p:cNvPicPr>
            <a:picLocks noChangeAspect="1"/>
          </p:cNvPicPr>
          <p:nvPr/>
        </p:nvPicPr>
        <p:blipFill rotWithShape="1">
          <a:blip r:embed="rId7">
            <a:extLst>
              <a:ext uri="{28A0092B-C50C-407E-A947-70E740481C1C}">
                <a14:useLocalDpi xmlns:a14="http://schemas.microsoft.com/office/drawing/2010/main" val="0"/>
              </a:ext>
            </a:extLst>
          </a:blip>
          <a:srcRect t="32250" b="5641"/>
          <a:stretch/>
        </p:blipFill>
        <p:spPr>
          <a:xfrm>
            <a:off x="1391848" y="2365375"/>
            <a:ext cx="5490105" cy="418799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06" y="191706"/>
            <a:ext cx="6575751" cy="1221169"/>
          </a:xfrm>
        </p:spPr>
        <p:txBody>
          <a:bodyPr/>
          <a:lstStyle/>
          <a:p>
            <a:r>
              <a:rPr lang="en-US" sz="4400" dirty="0" smtClean="0">
                <a:solidFill>
                  <a:srgbClr val="0A2180"/>
                </a:solidFill>
                <a:latin typeface="Calibri"/>
                <a:cs typeface="Calibri"/>
              </a:rPr>
              <a:t>Some concluding quotes…..</a:t>
            </a:r>
            <a:endParaRPr lang="en-US" sz="4400" dirty="0">
              <a:solidFill>
                <a:srgbClr val="0A2180"/>
              </a:solidFill>
              <a:latin typeface="Calibri"/>
              <a:cs typeface="Calibri"/>
            </a:endParaRPr>
          </a:p>
        </p:txBody>
      </p:sp>
      <p:sp>
        <p:nvSpPr>
          <p:cNvPr id="3" name="Content Placeholder 2"/>
          <p:cNvSpPr>
            <a:spLocks noGrp="1"/>
          </p:cNvSpPr>
          <p:nvPr>
            <p:ph idx="1"/>
          </p:nvPr>
        </p:nvSpPr>
        <p:spPr>
          <a:xfrm>
            <a:off x="792163" y="1762125"/>
            <a:ext cx="7896754" cy="4289425"/>
          </a:xfrm>
        </p:spPr>
        <p:txBody>
          <a:bodyPr/>
          <a:lstStyle/>
          <a:p>
            <a:pPr>
              <a:buClr>
                <a:srgbClr val="FF0000"/>
              </a:buClr>
              <a:buFont typeface="Wingdings" charset="2"/>
              <a:buChar char="Ø"/>
            </a:pPr>
            <a:r>
              <a:rPr lang="en-US" sz="1600" dirty="0" smtClean="0">
                <a:solidFill>
                  <a:srgbClr val="0A2180"/>
                </a:solidFill>
                <a:latin typeface="Calibri"/>
                <a:cs typeface="Calibri"/>
              </a:rPr>
              <a:t>“The traditional objectives of developing fundamental movement and sport skills still exist. However, there is an ever-pressing need to ensure that skills across a number of activities are developed in order to help children and youths develop a repertoire of skills in order to become physically literate</a:t>
            </a:r>
            <a:r>
              <a:rPr lang="en-US" sz="1600" dirty="0">
                <a:solidFill>
                  <a:srgbClr val="0A2180"/>
                </a:solidFill>
                <a:latin typeface="Calibri"/>
                <a:cs typeface="Calibri"/>
              </a:rPr>
              <a:t>” </a:t>
            </a:r>
            <a:r>
              <a:rPr lang="en-US" sz="1600" dirty="0" smtClean="0">
                <a:solidFill>
                  <a:srgbClr val="0A2180"/>
                </a:solidFill>
                <a:latin typeface="Calibri"/>
                <a:cs typeface="Calibri"/>
              </a:rPr>
              <a:t>(</a:t>
            </a:r>
            <a:r>
              <a:rPr lang="en-US" sz="1600" dirty="0" err="1">
                <a:solidFill>
                  <a:srgbClr val="0A2180"/>
                </a:solidFill>
                <a:latin typeface="Calibri"/>
                <a:cs typeface="Calibri"/>
              </a:rPr>
              <a:t>Mandigo</a:t>
            </a:r>
            <a:r>
              <a:rPr lang="en-US" sz="1600" dirty="0">
                <a:solidFill>
                  <a:srgbClr val="0A2180"/>
                </a:solidFill>
                <a:latin typeface="Calibri"/>
                <a:cs typeface="Calibri"/>
              </a:rPr>
              <a:t> &amp; </a:t>
            </a:r>
            <a:r>
              <a:rPr lang="en-US" sz="1600" dirty="0" err="1">
                <a:solidFill>
                  <a:srgbClr val="0A2180"/>
                </a:solidFill>
                <a:latin typeface="Calibri"/>
                <a:cs typeface="Calibri"/>
              </a:rPr>
              <a:t>Corlett</a:t>
            </a:r>
            <a:r>
              <a:rPr lang="en-US" sz="1600" dirty="0">
                <a:solidFill>
                  <a:srgbClr val="0A2180"/>
                </a:solidFill>
                <a:latin typeface="Calibri"/>
                <a:cs typeface="Calibri"/>
              </a:rPr>
              <a:t>, 2005, p. 70).</a:t>
            </a:r>
          </a:p>
          <a:p>
            <a:pPr>
              <a:buClr>
                <a:srgbClr val="FF0000"/>
              </a:buClr>
              <a:buFont typeface="Wingdings" charset="2"/>
              <a:buChar char="Ø"/>
            </a:pPr>
            <a:r>
              <a:rPr lang="en-US" sz="1600" dirty="0" smtClean="0">
                <a:solidFill>
                  <a:srgbClr val="0A2180"/>
                </a:solidFill>
                <a:latin typeface="Calibri"/>
                <a:cs typeface="Calibri"/>
              </a:rPr>
              <a:t>“Sport and physical education are ideal tools to also teach life skills such as respect, inclusion, cooperation, and teamwork, and metacognitive skills such as problem solving, critical thinking and goal setting. These skills will result not only in better movers within sport and PE. But also in healthier and more successful society” (</a:t>
            </a:r>
            <a:r>
              <a:rPr lang="en-US" sz="1600" dirty="0" err="1" smtClean="0">
                <a:solidFill>
                  <a:srgbClr val="0A2180"/>
                </a:solidFill>
                <a:latin typeface="Calibri"/>
                <a:cs typeface="Calibri"/>
              </a:rPr>
              <a:t>Mandigo</a:t>
            </a:r>
            <a:r>
              <a:rPr lang="en-US" sz="1600" dirty="0" smtClean="0">
                <a:solidFill>
                  <a:srgbClr val="0A2180"/>
                </a:solidFill>
                <a:latin typeface="Calibri"/>
                <a:cs typeface="Calibri"/>
              </a:rPr>
              <a:t> &amp; </a:t>
            </a:r>
            <a:r>
              <a:rPr lang="en-US" sz="1600" dirty="0" err="1">
                <a:solidFill>
                  <a:srgbClr val="0A2180"/>
                </a:solidFill>
                <a:latin typeface="Calibri"/>
                <a:cs typeface="Calibri"/>
              </a:rPr>
              <a:t>C</a:t>
            </a:r>
            <a:r>
              <a:rPr lang="en-US" sz="1600" dirty="0" err="1" smtClean="0">
                <a:solidFill>
                  <a:srgbClr val="0A2180"/>
                </a:solidFill>
                <a:latin typeface="Calibri"/>
                <a:cs typeface="Calibri"/>
              </a:rPr>
              <a:t>orlett</a:t>
            </a:r>
            <a:r>
              <a:rPr lang="en-US" sz="1600" dirty="0" smtClean="0">
                <a:solidFill>
                  <a:srgbClr val="0A2180"/>
                </a:solidFill>
                <a:latin typeface="Calibri"/>
                <a:cs typeface="Calibri"/>
              </a:rPr>
              <a:t>, 2005, p. 70).</a:t>
            </a:r>
          </a:p>
          <a:p>
            <a:pPr>
              <a:buClr>
                <a:srgbClr val="FF0000"/>
              </a:buClr>
              <a:buFont typeface="Wingdings" charset="2"/>
              <a:buChar char="Ø"/>
            </a:pPr>
            <a:endParaRPr lang="en-US" sz="2000" dirty="0" smtClean="0">
              <a:solidFill>
                <a:srgbClr val="0A2180"/>
              </a:solidFill>
              <a:latin typeface="Calibri"/>
              <a:cs typeface="Calibri"/>
            </a:endParaRPr>
          </a:p>
          <a:p>
            <a:endParaRPr lang="en-US" dirty="0">
              <a:solidFill>
                <a:srgbClr val="0A2180"/>
              </a:solidFill>
              <a:latin typeface="Calibri"/>
              <a:cs typeface="Calibri"/>
            </a:endParaRPr>
          </a:p>
        </p:txBody>
      </p:sp>
      <p:pic>
        <p:nvPicPr>
          <p:cNvPr id="5" name="Picture 4" descr="teach-me-2hsl8w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1422" y="4472097"/>
            <a:ext cx="3162978" cy="2206177"/>
          </a:xfrm>
          <a:prstGeom prst="rect">
            <a:avLst/>
          </a:prstGeom>
        </p:spPr>
      </p:pic>
    </p:spTree>
    <p:extLst>
      <p:ext uri="{BB962C8B-B14F-4D97-AF65-F5344CB8AC3E}">
        <p14:creationId xmlns:p14="http://schemas.microsoft.com/office/powerpoint/2010/main" val="31008078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944233" y="0"/>
            <a:ext cx="5244302" cy="1412875"/>
          </a:xfrm>
        </p:spPr>
        <p:txBody>
          <a:bodyPr/>
          <a:lstStyle/>
          <a:p>
            <a:pPr eaLnBrk="1" hangingPunct="1"/>
            <a:r>
              <a:rPr lang="en-NZ" sz="4800" b="1" dirty="0" smtClean="0">
                <a:solidFill>
                  <a:srgbClr val="FF6600"/>
                </a:solidFill>
                <a:latin typeface="Calibri" charset="0"/>
              </a:rPr>
              <a:t>Pedagogy is not a one size fits all</a:t>
            </a:r>
            <a:endParaRPr lang="en-US" sz="4800" b="1" dirty="0">
              <a:solidFill>
                <a:srgbClr val="FF6600"/>
              </a:solidFill>
              <a:latin typeface="Calibri" charset="0"/>
              <a:ea typeface="MS PGothic" charset="0"/>
              <a:cs typeface="Calibri" charset="0"/>
            </a:endParaRPr>
          </a:p>
        </p:txBody>
      </p:sp>
      <p:pic>
        <p:nvPicPr>
          <p:cNvPr id="2" name="Picture 1" descr="VPqO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406" y="1595614"/>
            <a:ext cx="6941177" cy="4866054"/>
          </a:xfrm>
          <a:prstGeom prst="rect">
            <a:avLst/>
          </a:prstGeom>
        </p:spPr>
      </p:pic>
    </p:spTree>
    <p:extLst>
      <p:ext uri="{BB962C8B-B14F-4D97-AF65-F5344CB8AC3E}">
        <p14:creationId xmlns:p14="http://schemas.microsoft.com/office/powerpoint/2010/main" val="2870830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9458" name="Title 4"/>
          <p:cNvSpPr>
            <a:spLocks noGrp="1"/>
          </p:cNvSpPr>
          <p:nvPr>
            <p:ph type="title"/>
          </p:nvPr>
        </p:nvSpPr>
        <p:spPr>
          <a:xfrm>
            <a:off x="628650" y="289156"/>
            <a:ext cx="7886700" cy="1185863"/>
          </a:xfrm>
        </p:spPr>
        <p:txBody>
          <a:bodyPr/>
          <a:lstStyle/>
          <a:p>
            <a:pPr eaLnBrk="1" hangingPunct="1"/>
            <a:r>
              <a:rPr lang="en-AU" sz="4800" b="1" dirty="0" smtClean="0">
                <a:solidFill>
                  <a:srgbClr val="0A2180"/>
                </a:solidFill>
                <a:latin typeface="Andalus" charset="0"/>
                <a:cs typeface="Andalus" charset="0"/>
              </a:rPr>
              <a:t>References &amp; Resources</a:t>
            </a:r>
            <a:endParaRPr lang="en-AU" sz="4800" b="1" dirty="0">
              <a:solidFill>
                <a:srgbClr val="0A2180"/>
              </a:solidFill>
              <a:latin typeface="Andalus" charset="0"/>
              <a:cs typeface="Andalus" charset="0"/>
            </a:endParaRPr>
          </a:p>
        </p:txBody>
      </p:sp>
      <p:sp>
        <p:nvSpPr>
          <p:cNvPr id="19459" name="Content Placeholder 5"/>
          <p:cNvSpPr>
            <a:spLocks noGrp="1"/>
          </p:cNvSpPr>
          <p:nvPr>
            <p:ph idx="1"/>
          </p:nvPr>
        </p:nvSpPr>
        <p:spPr>
          <a:xfrm>
            <a:off x="343907" y="1655112"/>
            <a:ext cx="8171443" cy="4289425"/>
          </a:xfrm>
        </p:spPr>
        <p:txBody>
          <a:bodyPr/>
          <a:lstStyle/>
          <a:p>
            <a:pPr marL="179388" indent="-179388" eaLnBrk="1" hangingPunct="1">
              <a:lnSpc>
                <a:spcPct val="90000"/>
              </a:lnSpc>
              <a:spcBef>
                <a:spcPts val="1200"/>
              </a:spcBef>
              <a:spcAft>
                <a:spcPts val="0"/>
              </a:spcAft>
              <a:buFont typeface="Arial" charset="0"/>
              <a:buNone/>
            </a:pPr>
            <a:r>
              <a:rPr lang="en-AU" sz="1400" dirty="0" smtClean="0">
                <a:solidFill>
                  <a:srgbClr val="0A2180"/>
                </a:solidFill>
                <a:latin typeface="Calibri"/>
                <a:cs typeface="Calibri"/>
              </a:rPr>
              <a:t>Griffin, L. L., &amp; Butler, J. I. (2005). Teaching games for understanding. Theory, research and practice. Champaign, IL: Human Kinetics.</a:t>
            </a:r>
          </a:p>
          <a:p>
            <a:pPr marL="179388" indent="-179388" eaLnBrk="1" hangingPunct="1">
              <a:lnSpc>
                <a:spcPct val="90000"/>
              </a:lnSpc>
              <a:spcBef>
                <a:spcPts val="1200"/>
              </a:spcBef>
              <a:spcAft>
                <a:spcPts val="0"/>
              </a:spcAft>
              <a:buFont typeface="Arial" charset="0"/>
              <a:buNone/>
            </a:pPr>
            <a:r>
              <a:rPr lang="en-AU" sz="1400" dirty="0" smtClean="0">
                <a:solidFill>
                  <a:srgbClr val="0A2180"/>
                </a:solidFill>
                <a:latin typeface="Calibri"/>
                <a:cs typeface="Calibri"/>
              </a:rPr>
              <a:t>Light</a:t>
            </a:r>
            <a:r>
              <a:rPr lang="en-AU" sz="1400" dirty="0">
                <a:solidFill>
                  <a:srgbClr val="0A2180"/>
                </a:solidFill>
                <a:latin typeface="Calibri"/>
                <a:cs typeface="Calibri"/>
              </a:rPr>
              <a:t>, R. (2006). Game Sense: Innovation or just good coaching? </a:t>
            </a:r>
            <a:r>
              <a:rPr lang="en-AU" sz="1400" i="1" dirty="0">
                <a:solidFill>
                  <a:srgbClr val="0A2180"/>
                </a:solidFill>
                <a:latin typeface="Calibri"/>
                <a:cs typeface="Calibri"/>
              </a:rPr>
              <a:t>Journal</a:t>
            </a:r>
            <a:r>
              <a:rPr lang="en-AU" sz="1400" dirty="0">
                <a:solidFill>
                  <a:srgbClr val="0A2180"/>
                </a:solidFill>
                <a:latin typeface="Calibri"/>
                <a:cs typeface="Calibri"/>
              </a:rPr>
              <a:t>    </a:t>
            </a:r>
            <a:r>
              <a:rPr lang="en-AU" sz="1400" i="1" dirty="0">
                <a:solidFill>
                  <a:srgbClr val="0A2180"/>
                </a:solidFill>
                <a:latin typeface="Calibri"/>
                <a:cs typeface="Calibri"/>
              </a:rPr>
              <a:t>of Physical Education New Zealand, 39 (1), </a:t>
            </a:r>
            <a:r>
              <a:rPr lang="en-AU" sz="1400" dirty="0">
                <a:solidFill>
                  <a:srgbClr val="0A2180"/>
                </a:solidFill>
                <a:latin typeface="Calibri"/>
                <a:cs typeface="Calibri"/>
              </a:rPr>
              <a:t>8-19. </a:t>
            </a:r>
          </a:p>
          <a:p>
            <a:pPr marL="179388" indent="-179388" eaLnBrk="1" hangingPunct="1">
              <a:lnSpc>
                <a:spcPct val="90000"/>
              </a:lnSpc>
              <a:spcBef>
                <a:spcPts val="1200"/>
              </a:spcBef>
              <a:spcAft>
                <a:spcPts val="0"/>
              </a:spcAft>
              <a:buFont typeface="Arial" charset="0"/>
              <a:buNone/>
            </a:pPr>
            <a:r>
              <a:rPr lang="en-AU" sz="1400" dirty="0" err="1">
                <a:solidFill>
                  <a:srgbClr val="0A2180"/>
                </a:solidFill>
                <a:latin typeface="Calibri"/>
                <a:cs typeface="Calibri"/>
              </a:rPr>
              <a:t>Mandigo</a:t>
            </a:r>
            <a:r>
              <a:rPr lang="en-AU" sz="1400" dirty="0">
                <a:solidFill>
                  <a:srgbClr val="0A2180"/>
                </a:solidFill>
                <a:latin typeface="Calibri"/>
                <a:cs typeface="Calibri"/>
              </a:rPr>
              <a:t>, J., Butler., &amp; Hopper, T. (2007) What is teaching games for understanding? A Canadian Perspective. </a:t>
            </a:r>
            <a:r>
              <a:rPr lang="en-AU" sz="1400" i="1" dirty="0">
                <a:solidFill>
                  <a:srgbClr val="0A2180"/>
                </a:solidFill>
                <a:latin typeface="Calibri"/>
                <a:cs typeface="Calibri"/>
              </a:rPr>
              <a:t>Physical &amp; Health Education Journal, 73 (2), </a:t>
            </a:r>
            <a:r>
              <a:rPr lang="en-AU" sz="1400" dirty="0">
                <a:solidFill>
                  <a:srgbClr val="0A2180"/>
                </a:solidFill>
                <a:latin typeface="Calibri"/>
                <a:cs typeface="Calibri"/>
              </a:rPr>
              <a:t>14-20</a:t>
            </a:r>
            <a:r>
              <a:rPr lang="en-AU" sz="1400" dirty="0" smtClean="0">
                <a:solidFill>
                  <a:srgbClr val="0A2180"/>
                </a:solidFill>
                <a:latin typeface="Calibri"/>
                <a:cs typeface="Calibri"/>
              </a:rPr>
              <a:t>.</a:t>
            </a:r>
          </a:p>
          <a:p>
            <a:pPr marL="179388" indent="-179388" eaLnBrk="1" hangingPunct="1">
              <a:lnSpc>
                <a:spcPct val="90000"/>
              </a:lnSpc>
              <a:spcBef>
                <a:spcPts val="1200"/>
              </a:spcBef>
              <a:spcAft>
                <a:spcPts val="0"/>
              </a:spcAft>
              <a:buNone/>
            </a:pPr>
            <a:r>
              <a:rPr lang="en-US" sz="1400" dirty="0" err="1" smtClean="0">
                <a:solidFill>
                  <a:srgbClr val="0A2180"/>
                </a:solidFill>
                <a:latin typeface="Calibri"/>
                <a:cs typeface="Calibri"/>
              </a:rPr>
              <a:t>Mandigo</a:t>
            </a:r>
            <a:r>
              <a:rPr lang="en-US" sz="1400" dirty="0" smtClean="0">
                <a:solidFill>
                  <a:srgbClr val="0A2180"/>
                </a:solidFill>
                <a:latin typeface="Calibri"/>
                <a:cs typeface="Calibri"/>
              </a:rPr>
              <a:t>, J., </a:t>
            </a:r>
            <a:r>
              <a:rPr lang="en-US" sz="1400" dirty="0">
                <a:solidFill>
                  <a:srgbClr val="0A2180"/>
                </a:solidFill>
                <a:latin typeface="Calibri"/>
                <a:cs typeface="Calibri"/>
              </a:rPr>
              <a:t>&amp; </a:t>
            </a:r>
            <a:r>
              <a:rPr lang="en-US" sz="1400" dirty="0" err="1">
                <a:solidFill>
                  <a:srgbClr val="0A2180"/>
                </a:solidFill>
                <a:latin typeface="Calibri"/>
                <a:cs typeface="Calibri"/>
              </a:rPr>
              <a:t>Corlett</a:t>
            </a:r>
            <a:r>
              <a:rPr lang="en-US" sz="1400" dirty="0">
                <a:solidFill>
                  <a:srgbClr val="0A2180"/>
                </a:solidFill>
                <a:latin typeface="Calibri"/>
                <a:cs typeface="Calibri"/>
              </a:rPr>
              <a:t>, </a:t>
            </a:r>
            <a:r>
              <a:rPr lang="en-US" sz="1400" dirty="0" smtClean="0">
                <a:solidFill>
                  <a:srgbClr val="0A2180"/>
                </a:solidFill>
                <a:latin typeface="Calibri"/>
                <a:cs typeface="Calibri"/>
              </a:rPr>
              <a:t>J. (2005). Teaching games for an understanding of what? </a:t>
            </a:r>
            <a:r>
              <a:rPr lang="en-US" sz="1400" dirty="0" err="1" smtClean="0">
                <a:solidFill>
                  <a:srgbClr val="0A2180"/>
                </a:solidFill>
                <a:latin typeface="Calibri"/>
                <a:cs typeface="Calibri"/>
              </a:rPr>
              <a:t>TGfU’s</a:t>
            </a:r>
            <a:r>
              <a:rPr lang="en-US" sz="1400" dirty="0" smtClean="0">
                <a:solidFill>
                  <a:srgbClr val="0A2180"/>
                </a:solidFill>
                <a:latin typeface="Calibri"/>
                <a:cs typeface="Calibri"/>
              </a:rPr>
              <a:t> role in the development of physical literacy (</a:t>
            </a:r>
            <a:r>
              <a:rPr lang="en-AU" sz="1400" dirty="0">
                <a:solidFill>
                  <a:srgbClr val="0A2180"/>
                </a:solidFill>
                <a:latin typeface="Calibri"/>
                <a:cs typeface="Calibri"/>
              </a:rPr>
              <a:t>p. 70 </a:t>
            </a:r>
            <a:r>
              <a:rPr lang="en-AU" sz="1400" dirty="0" smtClean="0">
                <a:solidFill>
                  <a:srgbClr val="0A2180"/>
                </a:solidFill>
                <a:latin typeface="Calibri"/>
                <a:cs typeface="Calibri"/>
              </a:rPr>
              <a:t>)</a:t>
            </a:r>
            <a:r>
              <a:rPr lang="en-US" sz="1400" dirty="0" smtClean="0">
                <a:solidFill>
                  <a:srgbClr val="0A2180"/>
                </a:solidFill>
                <a:latin typeface="Calibri"/>
                <a:cs typeface="Calibri"/>
              </a:rPr>
              <a:t>. In L. L. </a:t>
            </a:r>
            <a:r>
              <a:rPr lang="en-AU" sz="1400" dirty="0" smtClean="0">
                <a:solidFill>
                  <a:srgbClr val="0A2180"/>
                </a:solidFill>
                <a:latin typeface="Calibri"/>
                <a:cs typeface="Calibri"/>
              </a:rPr>
              <a:t>Griffin</a:t>
            </a:r>
            <a:r>
              <a:rPr lang="en-AU" sz="1400" dirty="0">
                <a:solidFill>
                  <a:srgbClr val="0A2180"/>
                </a:solidFill>
                <a:latin typeface="Calibri"/>
                <a:cs typeface="Calibri"/>
              </a:rPr>
              <a:t>, </a:t>
            </a:r>
            <a:r>
              <a:rPr lang="en-AU" sz="1400" dirty="0" smtClean="0">
                <a:solidFill>
                  <a:srgbClr val="0A2180"/>
                </a:solidFill>
                <a:latin typeface="Calibri"/>
                <a:cs typeface="Calibri"/>
              </a:rPr>
              <a:t>&amp; J. I. Butler (Eds.), </a:t>
            </a:r>
            <a:r>
              <a:rPr lang="en-AU" sz="1400" i="1" dirty="0" smtClean="0">
                <a:solidFill>
                  <a:srgbClr val="0A2180"/>
                </a:solidFill>
                <a:latin typeface="Calibri"/>
                <a:cs typeface="Calibri"/>
              </a:rPr>
              <a:t>Teaching </a:t>
            </a:r>
            <a:r>
              <a:rPr lang="en-AU" sz="1400" i="1" dirty="0">
                <a:solidFill>
                  <a:srgbClr val="0A2180"/>
                </a:solidFill>
                <a:latin typeface="Calibri"/>
                <a:cs typeface="Calibri"/>
              </a:rPr>
              <a:t>games for understanding. Theory, research and practice</a:t>
            </a:r>
            <a:r>
              <a:rPr lang="en-AU" sz="1400" dirty="0">
                <a:solidFill>
                  <a:srgbClr val="0A2180"/>
                </a:solidFill>
                <a:latin typeface="Calibri"/>
                <a:cs typeface="Calibri"/>
              </a:rPr>
              <a:t>. Champaign, IL: Human Kinetics</a:t>
            </a:r>
            <a:r>
              <a:rPr lang="en-AU" sz="1400" dirty="0" smtClean="0">
                <a:solidFill>
                  <a:srgbClr val="0A2180"/>
                </a:solidFill>
                <a:latin typeface="Calibri"/>
                <a:cs typeface="Calibri"/>
              </a:rPr>
              <a:t>.</a:t>
            </a:r>
          </a:p>
          <a:p>
            <a:pPr marL="179388" indent="-179388" eaLnBrk="1" hangingPunct="1">
              <a:lnSpc>
                <a:spcPct val="90000"/>
              </a:lnSpc>
              <a:spcBef>
                <a:spcPts val="1200"/>
              </a:spcBef>
              <a:spcAft>
                <a:spcPts val="0"/>
              </a:spcAft>
              <a:buNone/>
            </a:pPr>
            <a:r>
              <a:rPr lang="en-AU" sz="1400" dirty="0" err="1" smtClean="0">
                <a:solidFill>
                  <a:srgbClr val="0A2180"/>
                </a:solidFill>
                <a:latin typeface="Calibri"/>
                <a:cs typeface="Calibri"/>
              </a:rPr>
              <a:t>Mosston</a:t>
            </a:r>
            <a:r>
              <a:rPr lang="en-AU" sz="1400" dirty="0" smtClean="0">
                <a:solidFill>
                  <a:srgbClr val="0A2180"/>
                </a:solidFill>
                <a:latin typeface="Calibri"/>
                <a:cs typeface="Calibri"/>
              </a:rPr>
              <a:t>, M., &amp; Ashworth, S. (2008). Teaching </a:t>
            </a:r>
            <a:r>
              <a:rPr lang="en-AU" sz="1400" dirty="0">
                <a:solidFill>
                  <a:srgbClr val="0A2180"/>
                </a:solidFill>
                <a:latin typeface="Calibri"/>
                <a:cs typeface="Calibri"/>
              </a:rPr>
              <a:t>p</a:t>
            </a:r>
            <a:r>
              <a:rPr lang="en-AU" sz="1400" dirty="0" smtClean="0">
                <a:solidFill>
                  <a:srgbClr val="0A2180"/>
                </a:solidFill>
                <a:latin typeface="Calibri"/>
                <a:cs typeface="Calibri"/>
              </a:rPr>
              <a:t>hysical education (1</a:t>
            </a:r>
            <a:r>
              <a:rPr lang="en-AU" sz="1400" baseline="30000" dirty="0" smtClean="0">
                <a:solidFill>
                  <a:srgbClr val="0A2180"/>
                </a:solidFill>
                <a:latin typeface="Calibri"/>
                <a:cs typeface="Calibri"/>
              </a:rPr>
              <a:t>st</a:t>
            </a:r>
            <a:r>
              <a:rPr lang="en-AU" sz="1400" dirty="0" smtClean="0">
                <a:solidFill>
                  <a:srgbClr val="0A2180"/>
                </a:solidFill>
                <a:latin typeface="Calibri"/>
                <a:cs typeface="Calibri"/>
              </a:rPr>
              <a:t> online edition). Retrieved </a:t>
            </a:r>
            <a:r>
              <a:rPr lang="en-AU" sz="1400" dirty="0">
                <a:solidFill>
                  <a:srgbClr val="0A2180"/>
                </a:solidFill>
                <a:latin typeface="Calibri"/>
                <a:cs typeface="Calibri"/>
              </a:rPr>
              <a:t>from </a:t>
            </a:r>
            <a:r>
              <a:rPr lang="en-AU" sz="1400" dirty="0">
                <a:solidFill>
                  <a:srgbClr val="0A2180"/>
                </a:solidFill>
                <a:latin typeface="Calibri"/>
                <a:cs typeface="Calibri"/>
                <a:hlinkClick r:id="rId3"/>
              </a:rPr>
              <a:t>http://www.spectrumofteachingstyles.org/pdfs/ebook/</a:t>
            </a:r>
            <a:r>
              <a:rPr lang="en-AU" sz="1400" dirty="0" smtClean="0">
                <a:solidFill>
                  <a:srgbClr val="0A2180"/>
                </a:solidFill>
                <a:latin typeface="Calibri"/>
                <a:cs typeface="Calibri"/>
                <a:hlinkClick r:id="rId3"/>
              </a:rPr>
              <a:t>Teaching_Physical_Edu_1st_Online_old.pdf</a:t>
            </a:r>
            <a:endParaRPr lang="en-AU" sz="1400" dirty="0" smtClean="0">
              <a:solidFill>
                <a:srgbClr val="0A2180"/>
              </a:solidFill>
              <a:latin typeface="Calibri"/>
              <a:cs typeface="Calibri"/>
            </a:endParaRPr>
          </a:p>
          <a:p>
            <a:pPr marL="179388" indent="-179388" eaLnBrk="1" hangingPunct="1">
              <a:lnSpc>
                <a:spcPct val="90000"/>
              </a:lnSpc>
              <a:spcBef>
                <a:spcPts val="1200"/>
              </a:spcBef>
              <a:spcAft>
                <a:spcPts val="0"/>
              </a:spcAft>
              <a:buNone/>
            </a:pPr>
            <a:endParaRPr lang="en-AU" sz="1400" dirty="0">
              <a:solidFill>
                <a:srgbClr val="0A2180"/>
              </a:solidFill>
              <a:latin typeface="Calibri"/>
              <a:cs typeface="Calibri"/>
            </a:endParaRPr>
          </a:p>
          <a:p>
            <a:pPr marL="0" indent="0" eaLnBrk="1" hangingPunct="1">
              <a:lnSpc>
                <a:spcPct val="90000"/>
              </a:lnSpc>
              <a:spcBef>
                <a:spcPts val="1200"/>
              </a:spcBef>
              <a:spcAft>
                <a:spcPts val="0"/>
              </a:spcAft>
              <a:buFont typeface="Arial" charset="0"/>
              <a:buNone/>
            </a:pPr>
            <a:r>
              <a:rPr lang="en-AU" sz="1400" dirty="0" smtClean="0">
                <a:solidFill>
                  <a:srgbClr val="0A2180"/>
                </a:solidFill>
                <a:latin typeface="Calibri" charset="0"/>
              </a:rPr>
              <a:t>If </a:t>
            </a:r>
            <a:r>
              <a:rPr lang="en-AU" sz="1400" dirty="0">
                <a:solidFill>
                  <a:srgbClr val="0A2180"/>
                </a:solidFill>
                <a:latin typeface="Calibri" charset="0"/>
              </a:rPr>
              <a:t>you want to learn more about Game Sense, just follow these links:</a:t>
            </a:r>
          </a:p>
          <a:p>
            <a:pPr marL="0" indent="0" eaLnBrk="1" hangingPunct="1">
              <a:lnSpc>
                <a:spcPct val="90000"/>
              </a:lnSpc>
              <a:spcBef>
                <a:spcPts val="1200"/>
              </a:spcBef>
              <a:spcAft>
                <a:spcPts val="0"/>
              </a:spcAft>
              <a:buFont typeface="Arial" charset="0"/>
              <a:buNone/>
            </a:pPr>
            <a:r>
              <a:rPr lang="en-AU" sz="1400" dirty="0" smtClean="0">
                <a:latin typeface="Calibri" charset="0"/>
                <a:hlinkClick r:id="rId4"/>
              </a:rPr>
              <a:t>http</a:t>
            </a:r>
            <a:r>
              <a:rPr lang="en-AU" sz="1400" dirty="0">
                <a:latin typeface="Calibri" charset="0"/>
                <a:hlinkClick r:id="rId4"/>
              </a:rPr>
              <a:t>://www.ausport.gov.au/sportscoachmag/coaching_processes/teaching_games_for_understanding</a:t>
            </a:r>
            <a:r>
              <a:rPr lang="en-AU" sz="1400" dirty="0">
                <a:latin typeface="Calibri" charset="0"/>
              </a:rPr>
              <a:t>   </a:t>
            </a:r>
          </a:p>
          <a:p>
            <a:pPr marL="0" indent="0" eaLnBrk="1" hangingPunct="1">
              <a:lnSpc>
                <a:spcPct val="90000"/>
              </a:lnSpc>
              <a:spcBef>
                <a:spcPts val="1200"/>
              </a:spcBef>
              <a:spcAft>
                <a:spcPts val="0"/>
              </a:spcAft>
              <a:buFont typeface="Arial" charset="0"/>
              <a:buNone/>
            </a:pPr>
            <a:r>
              <a:rPr lang="en-AU" sz="1400" dirty="0" smtClean="0">
                <a:latin typeface="Calibri" charset="0"/>
                <a:hlinkClick r:id="rId5"/>
              </a:rPr>
              <a:t>http</a:t>
            </a:r>
            <a:r>
              <a:rPr lang="en-AU" sz="1400" dirty="0">
                <a:latin typeface="Calibri" charset="0"/>
                <a:hlinkClick r:id="rId5"/>
              </a:rPr>
              <a:t>://tgfuinfo.weebly.com/</a:t>
            </a:r>
            <a:r>
              <a:rPr lang="en-AU" sz="1400" dirty="0">
                <a:latin typeface="Calibri" charset="0"/>
              </a:rPr>
              <a:t> </a:t>
            </a:r>
          </a:p>
          <a:p>
            <a:pPr marL="0" indent="0" eaLnBrk="1" hangingPunct="1">
              <a:lnSpc>
                <a:spcPct val="90000"/>
              </a:lnSpc>
              <a:spcBef>
                <a:spcPts val="1200"/>
              </a:spcBef>
              <a:spcAft>
                <a:spcPts val="0"/>
              </a:spcAft>
              <a:buFont typeface="Arial" charset="0"/>
              <a:buNone/>
            </a:pPr>
            <a:r>
              <a:rPr lang="en-AU" sz="1400" dirty="0" smtClean="0">
                <a:latin typeface="Calibri" charset="0"/>
                <a:hlinkClick r:id="rId6"/>
              </a:rPr>
              <a:t>https</a:t>
            </a:r>
            <a:r>
              <a:rPr lang="en-AU" sz="1400" dirty="0">
                <a:latin typeface="Calibri" charset="0"/>
                <a:hlinkClick r:id="rId6"/>
              </a:rPr>
              <a:t>://www.youtube.com/watch?v=8yiZlXZ9rd4</a:t>
            </a:r>
            <a:r>
              <a:rPr lang="en-AU" sz="1400" dirty="0">
                <a:latin typeface="Calibri" charset="0"/>
              </a:rPr>
              <a:t> </a:t>
            </a:r>
          </a:p>
          <a:p>
            <a:pPr marL="0" indent="0" eaLnBrk="1" hangingPunct="1">
              <a:buFont typeface="Arial" charset="0"/>
              <a:buNone/>
            </a:pPr>
            <a:endParaRPr lang="en-AU" dirty="0">
              <a:latin typeface="Calibri" charset="0"/>
            </a:endParaRPr>
          </a:p>
          <a:p>
            <a:pPr marL="0" indent="0" eaLnBrk="1" hangingPunct="1">
              <a:buFont typeface="Arial" charset="0"/>
              <a:buNone/>
            </a:pPr>
            <a:endParaRPr lang="en-AU" dirty="0">
              <a:latin typeface="Calibri"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569914" y="0"/>
            <a:ext cx="5244302" cy="1412875"/>
          </a:xfrm>
        </p:spPr>
        <p:txBody>
          <a:bodyPr/>
          <a:lstStyle/>
          <a:p>
            <a:pPr eaLnBrk="1" hangingPunct="1"/>
            <a:r>
              <a:rPr lang="en-NZ" sz="4800" b="1" dirty="0" smtClean="0">
                <a:solidFill>
                  <a:srgbClr val="0A2180"/>
                </a:solidFill>
                <a:latin typeface="Calibri" charset="0"/>
              </a:rPr>
              <a:t>Types of Learners</a:t>
            </a:r>
            <a:endParaRPr lang="en-US" sz="4800" b="1" dirty="0">
              <a:solidFill>
                <a:srgbClr val="0A2180"/>
              </a:solidFill>
              <a:latin typeface="Calibri" charset="0"/>
              <a:ea typeface="MS PGothic" charset="0"/>
              <a:cs typeface="Calibri"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86459822"/>
              </p:ext>
            </p:extLst>
          </p:nvPr>
        </p:nvGraphicFramePr>
        <p:xfrm>
          <a:off x="358240" y="2262829"/>
          <a:ext cx="4110429" cy="3291774"/>
        </p:xfrm>
        <a:graphic>
          <a:graphicData uri="http://schemas.openxmlformats.org/drawingml/2006/table">
            <a:tbl>
              <a:tblPr firstRow="1" bandRow="1">
                <a:tableStyleId>{69CF1AB2-1976-4502-BF36-3FF5EA218861}</a:tableStyleId>
              </a:tblPr>
              <a:tblGrid>
                <a:gridCol w="2109711">
                  <a:extLst>
                    <a:ext uri="{9D8B030D-6E8A-4147-A177-3AD203B41FA5}">
                      <a16:colId xmlns:a16="http://schemas.microsoft.com/office/drawing/2014/main" val="20000"/>
                    </a:ext>
                  </a:extLst>
                </a:gridCol>
                <a:gridCol w="2000718">
                  <a:extLst>
                    <a:ext uri="{9D8B030D-6E8A-4147-A177-3AD203B41FA5}">
                      <a16:colId xmlns:a16="http://schemas.microsoft.com/office/drawing/2014/main" val="20001"/>
                    </a:ext>
                  </a:extLst>
                </a:gridCol>
              </a:tblGrid>
              <a:tr h="10137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800" b="1" dirty="0" smtClean="0">
                          <a:solidFill>
                            <a:srgbClr val="00B050"/>
                          </a:solidFill>
                        </a:rPr>
                        <a:t>Visual learners</a:t>
                      </a:r>
                      <a:endParaRPr lang="en-NZ" sz="2800" b="1" dirty="0" smtClean="0">
                        <a:solidFill>
                          <a:srgbClr val="00B050"/>
                        </a:solidFill>
                      </a:endParaRPr>
                    </a:p>
                  </a:txBody>
                  <a:tcPr marL="91441" marR="91441"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200" b="1" dirty="0" smtClean="0"/>
                        <a:t>love you to show them how to do it</a:t>
                      </a:r>
                      <a:endParaRPr lang="en-NZ" sz="2200" b="1" dirty="0" smtClean="0"/>
                    </a:p>
                  </a:txBody>
                  <a:tcPr marL="91441" marR="91441" marT="45709" marB="45709"/>
                </a:tc>
                <a:extLst>
                  <a:ext uri="{0D108BD9-81ED-4DB2-BD59-A6C34878D82A}">
                    <a16:rowId xmlns:a16="http://schemas.microsoft.com/office/drawing/2014/main" val="10000"/>
                  </a:ext>
                </a:extLst>
              </a:tr>
              <a:tr h="7619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800" b="1" dirty="0" smtClean="0">
                          <a:solidFill>
                            <a:srgbClr val="00B050"/>
                          </a:solidFill>
                        </a:rPr>
                        <a:t>Auditory learners</a:t>
                      </a:r>
                      <a:endParaRPr lang="en-NZ" sz="2800" b="1" dirty="0" smtClean="0">
                        <a:solidFill>
                          <a:srgbClr val="00B050"/>
                        </a:solidFill>
                      </a:endParaRPr>
                    </a:p>
                  </a:txBody>
                  <a:tcPr marL="91441" marR="91441"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200" b="1" dirty="0" smtClean="0"/>
                        <a:t>like to listen to instructions and messages</a:t>
                      </a:r>
                      <a:endParaRPr lang="en-NZ" sz="2200" b="1" dirty="0" smtClean="0"/>
                    </a:p>
                  </a:txBody>
                  <a:tcPr marL="91441" marR="91441" marT="45709" marB="45709"/>
                </a:tc>
                <a:extLst>
                  <a:ext uri="{0D108BD9-81ED-4DB2-BD59-A6C34878D82A}">
                    <a16:rowId xmlns:a16="http://schemas.microsoft.com/office/drawing/2014/main" val="10001"/>
                  </a:ext>
                </a:extLst>
              </a:tr>
              <a:tr h="944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800" b="1" dirty="0" smtClean="0">
                          <a:solidFill>
                            <a:srgbClr val="00B050"/>
                          </a:solidFill>
                        </a:rPr>
                        <a:t>Kinaesthetic learners</a:t>
                      </a:r>
                      <a:endParaRPr lang="en-NZ" sz="2800" b="1" dirty="0" smtClean="0">
                        <a:solidFill>
                          <a:srgbClr val="00B050"/>
                        </a:solidFill>
                      </a:endParaRPr>
                    </a:p>
                  </a:txBody>
                  <a:tcPr marL="91441" marR="91441"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2200" b="1" dirty="0" smtClean="0"/>
                        <a:t>like to try the activity or the skill</a:t>
                      </a:r>
                      <a:endParaRPr lang="en-NZ" sz="2200" b="1" dirty="0" smtClean="0"/>
                    </a:p>
                  </a:txBody>
                  <a:tcPr marL="91441" marR="91441" marT="45709" marB="45709"/>
                </a:tc>
                <a:extLst>
                  <a:ext uri="{0D108BD9-81ED-4DB2-BD59-A6C34878D82A}">
                    <a16:rowId xmlns:a16="http://schemas.microsoft.com/office/drawing/2014/main" val="10002"/>
                  </a:ext>
                </a:extLst>
              </a:tr>
            </a:tbl>
          </a:graphicData>
        </a:graphic>
      </p:graphicFrame>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r="4317"/>
          <a:stretch>
            <a:fillRect/>
          </a:stretch>
        </p:blipFill>
        <p:spPr bwMode="auto">
          <a:xfrm>
            <a:off x="5141913" y="1168400"/>
            <a:ext cx="4002087" cy="5689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163" y="302462"/>
            <a:ext cx="7570787" cy="1412875"/>
          </a:xfrm>
        </p:spPr>
        <p:txBody>
          <a:bodyPr/>
          <a:lstStyle/>
          <a:p>
            <a:r>
              <a:rPr lang="en-AU" sz="4800" b="1" dirty="0" smtClean="0">
                <a:solidFill>
                  <a:srgbClr val="0A2180"/>
                </a:solidFill>
                <a:latin typeface="Calibri"/>
                <a:ea typeface="ＭＳ Ｐゴシック"/>
                <a:cs typeface="Calibri"/>
              </a:rPr>
              <a:t>Spectrum of Teaching Styles</a:t>
            </a:r>
            <a:br>
              <a:rPr lang="en-AU" sz="4800" b="1" dirty="0" smtClean="0">
                <a:solidFill>
                  <a:srgbClr val="0A2180"/>
                </a:solidFill>
                <a:latin typeface="Calibri"/>
                <a:ea typeface="ＭＳ Ｐゴシック"/>
                <a:cs typeface="Calibri"/>
              </a:rPr>
            </a:br>
            <a:endParaRPr lang="en-US" sz="4800" b="1" dirty="0">
              <a:solidFill>
                <a:srgbClr val="0A2180"/>
              </a:solidFill>
              <a:latin typeface="Calibri"/>
              <a:cs typeface="Calibri"/>
            </a:endParaRPr>
          </a:p>
        </p:txBody>
      </p:sp>
      <p:sp>
        <p:nvSpPr>
          <p:cNvPr id="3" name="Content Placeholder 2"/>
          <p:cNvSpPr>
            <a:spLocks noGrp="1"/>
          </p:cNvSpPr>
          <p:nvPr>
            <p:ph idx="1"/>
          </p:nvPr>
        </p:nvSpPr>
        <p:spPr>
          <a:xfrm>
            <a:off x="792164" y="1563232"/>
            <a:ext cx="7913858" cy="4289425"/>
          </a:xfrm>
        </p:spPr>
        <p:txBody>
          <a:bodyPr/>
          <a:lstStyle/>
          <a:p>
            <a:pPr marL="0" indent="0" algn="ctr">
              <a:buNone/>
            </a:pPr>
            <a:r>
              <a:rPr lang="en-AU" sz="2400" b="1" dirty="0" smtClean="0">
                <a:solidFill>
                  <a:srgbClr val="0A2180"/>
                </a:solidFill>
                <a:ea typeface="ＭＳ Ｐゴシック"/>
                <a:cs typeface="ＭＳ Ｐゴシック"/>
              </a:rPr>
              <a:t>A-E </a:t>
            </a:r>
            <a:r>
              <a:rPr lang="en-AU" sz="2400" b="1" dirty="0" smtClean="0">
                <a:solidFill>
                  <a:srgbClr val="0A2180"/>
                </a:solidFill>
                <a:ea typeface="ＭＳ Ｐゴシック"/>
                <a:cs typeface="ＭＳ Ｐゴシック"/>
                <a:sym typeface="Wingdings" pitchFamily="2" charset="2"/>
              </a:rPr>
              <a:t> </a:t>
            </a:r>
            <a:r>
              <a:rPr lang="en-AU" sz="2400" b="1" dirty="0" smtClean="0">
                <a:solidFill>
                  <a:srgbClr val="0A2180"/>
                </a:solidFill>
                <a:ea typeface="ＭＳ Ｐゴシック"/>
                <a:cs typeface="ＭＳ Ｐゴシック"/>
              </a:rPr>
              <a:t>Knowledge reproduction cluster</a:t>
            </a:r>
            <a:br>
              <a:rPr lang="en-AU" sz="2400" b="1" dirty="0" smtClean="0">
                <a:solidFill>
                  <a:srgbClr val="0A2180"/>
                </a:solidFill>
                <a:ea typeface="ＭＳ Ｐゴシック"/>
                <a:cs typeface="ＭＳ Ｐゴシック"/>
              </a:rPr>
            </a:br>
            <a:r>
              <a:rPr lang="en-AU" sz="2000" dirty="0" smtClean="0">
                <a:solidFill>
                  <a:srgbClr val="0A2180"/>
                </a:solidFill>
                <a:ea typeface="ＭＳ Ｐゴシック"/>
                <a:cs typeface="ＭＳ Ｐゴシック"/>
              </a:rPr>
              <a:t>             </a:t>
            </a:r>
            <a:r>
              <a:rPr lang="en-AU" sz="2000" dirty="0" smtClean="0">
                <a:solidFill>
                  <a:srgbClr val="0A2180"/>
                </a:solidFill>
                <a:ea typeface="ＭＳ Ｐゴシック"/>
                <a:cs typeface="ＭＳ Ｐゴシック"/>
                <a:sym typeface="Wingdings" pitchFamily="2" charset="2"/>
              </a:rPr>
              <a:t> standardised ways, no choice for students</a:t>
            </a:r>
            <a:endParaRPr lang="en-US" sz="2000" dirty="0">
              <a:solidFill>
                <a:srgbClr val="0A2180"/>
              </a:solidFill>
            </a:endParaRPr>
          </a:p>
        </p:txBody>
      </p:sp>
      <p:pic>
        <p:nvPicPr>
          <p:cNvPr id="6" name="Picture 5" descr="Screen Shot 2014-10-23 at 2.06.53 pm.png"/>
          <p:cNvPicPr>
            <a:picLocks noChangeAspect="1"/>
          </p:cNvPicPr>
          <p:nvPr/>
        </p:nvPicPr>
        <p:blipFill rotWithShape="1">
          <a:blip r:embed="rId3">
            <a:extLst>
              <a:ext uri="{28A0092B-C50C-407E-A947-70E740481C1C}">
                <a14:useLocalDpi xmlns:a14="http://schemas.microsoft.com/office/drawing/2010/main" val="0"/>
              </a:ext>
            </a:extLst>
          </a:blip>
          <a:srcRect l="1767" t="6920" r="4742" b="9129"/>
          <a:stretch/>
        </p:blipFill>
        <p:spPr>
          <a:xfrm>
            <a:off x="627323" y="2447920"/>
            <a:ext cx="7956293" cy="4039068"/>
          </a:xfrm>
          <a:prstGeom prst="rect">
            <a:avLst/>
          </a:prstGeom>
        </p:spPr>
      </p:pic>
      <p:sp>
        <p:nvSpPr>
          <p:cNvPr id="4" name="TextBox 3"/>
          <p:cNvSpPr txBox="1"/>
          <p:nvPr/>
        </p:nvSpPr>
        <p:spPr>
          <a:xfrm>
            <a:off x="2963333" y="6472114"/>
            <a:ext cx="4318000" cy="369332"/>
          </a:xfrm>
          <a:prstGeom prst="rect">
            <a:avLst/>
          </a:prstGeom>
          <a:noFill/>
        </p:spPr>
        <p:txBody>
          <a:bodyPr wrap="square" rtlCol="0">
            <a:spAutoFit/>
          </a:bodyPr>
          <a:lstStyle/>
          <a:p>
            <a:r>
              <a:rPr lang="en-US" dirty="0">
                <a:latin typeface="Calibri"/>
                <a:cs typeface="Calibri"/>
              </a:rPr>
              <a:t>http://</a:t>
            </a:r>
            <a:r>
              <a:rPr lang="en-US" dirty="0" err="1">
                <a:latin typeface="Calibri"/>
                <a:cs typeface="Calibri"/>
              </a:rPr>
              <a:t>www.spectrumofteachingstyles.org</a:t>
            </a:r>
            <a:r>
              <a:rPr lang="en-US" dirty="0">
                <a:latin typeface="Calibri"/>
                <a:cs typeface="Calibri"/>
              </a:rPr>
              <a:t>/</a:t>
            </a:r>
          </a:p>
        </p:txBody>
      </p:sp>
    </p:spTree>
    <p:extLst>
      <p:ext uri="{BB962C8B-B14F-4D97-AF65-F5344CB8AC3E}">
        <p14:creationId xmlns:p14="http://schemas.microsoft.com/office/powerpoint/2010/main" val="3130587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52049208"/>
              </p:ext>
            </p:extLst>
          </p:nvPr>
        </p:nvGraphicFramePr>
        <p:xfrm>
          <a:off x="698500" y="1819514"/>
          <a:ext cx="7747000" cy="4312920"/>
        </p:xfrm>
        <a:graphic>
          <a:graphicData uri="http://schemas.openxmlformats.org/drawingml/2006/table">
            <a:tbl>
              <a:tblPr firstRow="1" bandRow="1">
                <a:tableStyleId>{5C22544A-7EE6-4342-B048-85BDC9FD1C3A}</a:tableStyleId>
              </a:tblPr>
              <a:tblGrid>
                <a:gridCol w="3873500">
                  <a:extLst>
                    <a:ext uri="{9D8B030D-6E8A-4147-A177-3AD203B41FA5}">
                      <a16:colId xmlns:a16="http://schemas.microsoft.com/office/drawing/2014/main" val="20000"/>
                    </a:ext>
                  </a:extLst>
                </a:gridCol>
                <a:gridCol w="3873500">
                  <a:extLst>
                    <a:ext uri="{9D8B030D-6E8A-4147-A177-3AD203B41FA5}">
                      <a16:colId xmlns:a16="http://schemas.microsoft.com/office/drawing/2014/main" val="20001"/>
                    </a:ext>
                  </a:extLst>
                </a:gridCol>
              </a:tblGrid>
              <a:tr h="370840">
                <a:tc>
                  <a:txBody>
                    <a:bodyPr/>
                    <a:lstStyle/>
                    <a:p>
                      <a:r>
                        <a:rPr lang="en-AU" dirty="0" smtClean="0">
                          <a:latin typeface="Calibri"/>
                          <a:cs typeface="Calibri"/>
                        </a:rPr>
                        <a:t>Strengths</a:t>
                      </a:r>
                      <a:r>
                        <a:rPr lang="en-AU" baseline="0" dirty="0" smtClean="0">
                          <a:latin typeface="Calibri"/>
                          <a:cs typeface="Calibri"/>
                        </a:rPr>
                        <a:t> of Command &amp; Practice Styles</a:t>
                      </a:r>
                      <a:endParaRPr lang="en-AU" dirty="0">
                        <a:latin typeface="Calibri"/>
                        <a:cs typeface="Calibri"/>
                      </a:endParaRPr>
                    </a:p>
                  </a:txBody>
                  <a:tcPr/>
                </a:tc>
                <a:tc>
                  <a:txBody>
                    <a:bodyPr/>
                    <a:lstStyle/>
                    <a:p>
                      <a:r>
                        <a:rPr lang="en-AU" dirty="0" smtClean="0">
                          <a:latin typeface="Calibri"/>
                          <a:cs typeface="Calibri"/>
                        </a:rPr>
                        <a:t>Weaknesses of Command &amp;</a:t>
                      </a:r>
                      <a:r>
                        <a:rPr lang="en-AU" baseline="0" dirty="0" smtClean="0">
                          <a:latin typeface="Calibri"/>
                          <a:cs typeface="Calibri"/>
                        </a:rPr>
                        <a:t> Practice Styles</a:t>
                      </a:r>
                      <a:endParaRPr lang="en-AU" dirty="0">
                        <a:latin typeface="Calibri"/>
                        <a:cs typeface="Calibri"/>
                      </a:endParaRPr>
                    </a:p>
                  </a:txBody>
                  <a:tcPr/>
                </a:tc>
                <a:extLst>
                  <a:ext uri="{0D108BD9-81ED-4DB2-BD59-A6C34878D82A}">
                    <a16:rowId xmlns:a16="http://schemas.microsoft.com/office/drawing/2014/main" val="10000"/>
                  </a:ext>
                </a:extLst>
              </a:tr>
              <a:tr h="370840">
                <a:tc>
                  <a:txBody>
                    <a:bodyPr/>
                    <a:lstStyle/>
                    <a:p>
                      <a:r>
                        <a:rPr lang="en-AU" dirty="0" smtClean="0">
                          <a:solidFill>
                            <a:srgbClr val="0A2180"/>
                          </a:solidFill>
                          <a:latin typeface="Calibri"/>
                          <a:cs typeface="Calibri"/>
                        </a:rPr>
                        <a:t>Knowing teacher’s expectations</a:t>
                      </a:r>
                      <a:endParaRPr lang="en-AU" dirty="0">
                        <a:solidFill>
                          <a:srgbClr val="0A2180"/>
                        </a:solidFill>
                        <a:latin typeface="Calibri"/>
                        <a:cs typeface="Calibri"/>
                      </a:endParaRPr>
                    </a:p>
                  </a:txBody>
                  <a:tcPr/>
                </a:tc>
                <a:tc>
                  <a:txBody>
                    <a:bodyPr/>
                    <a:lstStyle/>
                    <a:p>
                      <a:r>
                        <a:rPr lang="en-AU" dirty="0" smtClean="0">
                          <a:solidFill>
                            <a:srgbClr val="0A2180"/>
                          </a:solidFill>
                          <a:latin typeface="Calibri"/>
                          <a:cs typeface="Calibri"/>
                        </a:rPr>
                        <a:t>Copying</a:t>
                      </a:r>
                      <a:r>
                        <a:rPr lang="en-AU" baseline="0" dirty="0" smtClean="0">
                          <a:solidFill>
                            <a:srgbClr val="0A2180"/>
                          </a:solidFill>
                          <a:latin typeface="Calibri"/>
                          <a:cs typeface="Calibri"/>
                        </a:rPr>
                        <a:t> not understanding</a:t>
                      </a:r>
                      <a:endParaRPr lang="en-AU" dirty="0">
                        <a:solidFill>
                          <a:srgbClr val="0A2180"/>
                        </a:solidFill>
                        <a:latin typeface="Calibri"/>
                        <a:cs typeface="Calibri"/>
                      </a:endParaRPr>
                    </a:p>
                  </a:txBody>
                  <a:tcPr/>
                </a:tc>
                <a:extLst>
                  <a:ext uri="{0D108BD9-81ED-4DB2-BD59-A6C34878D82A}">
                    <a16:rowId xmlns:a16="http://schemas.microsoft.com/office/drawing/2014/main" val="10001"/>
                  </a:ext>
                </a:extLst>
              </a:tr>
              <a:tr h="370840">
                <a:tc>
                  <a:txBody>
                    <a:bodyPr/>
                    <a:lstStyle/>
                    <a:p>
                      <a:r>
                        <a:rPr lang="en-AU" dirty="0" smtClean="0">
                          <a:solidFill>
                            <a:srgbClr val="0A2180"/>
                          </a:solidFill>
                          <a:latin typeface="Calibri"/>
                          <a:cs typeface="Calibri"/>
                        </a:rPr>
                        <a:t>Seeing what to do</a:t>
                      </a:r>
                      <a:endParaRPr lang="en-AU" dirty="0">
                        <a:solidFill>
                          <a:srgbClr val="0A2180"/>
                        </a:solidFill>
                        <a:latin typeface="Calibri"/>
                        <a:cs typeface="Calibri"/>
                      </a:endParaRPr>
                    </a:p>
                  </a:txBody>
                  <a:tcPr/>
                </a:tc>
                <a:tc>
                  <a:txBody>
                    <a:bodyPr/>
                    <a:lstStyle/>
                    <a:p>
                      <a:r>
                        <a:rPr lang="en-AU" dirty="0" smtClean="0">
                          <a:solidFill>
                            <a:srgbClr val="0A2180"/>
                          </a:solidFill>
                          <a:latin typeface="Calibri"/>
                          <a:cs typeface="Calibri"/>
                        </a:rPr>
                        <a:t>Stopping</a:t>
                      </a:r>
                      <a:r>
                        <a:rPr lang="en-AU" baseline="0" dirty="0" smtClean="0">
                          <a:solidFill>
                            <a:srgbClr val="0A2180"/>
                          </a:solidFill>
                          <a:latin typeface="Calibri"/>
                          <a:cs typeface="Calibri"/>
                        </a:rPr>
                        <a:t> &amp; starting</a:t>
                      </a:r>
                      <a:endParaRPr lang="en-AU" dirty="0">
                        <a:solidFill>
                          <a:srgbClr val="0A2180"/>
                        </a:solidFill>
                        <a:latin typeface="Calibri"/>
                        <a:cs typeface="Calibri"/>
                      </a:endParaRPr>
                    </a:p>
                  </a:txBody>
                  <a:tcPr/>
                </a:tc>
                <a:extLst>
                  <a:ext uri="{0D108BD9-81ED-4DB2-BD59-A6C34878D82A}">
                    <a16:rowId xmlns:a16="http://schemas.microsoft.com/office/drawing/2014/main" val="10002"/>
                  </a:ext>
                </a:extLst>
              </a:tr>
              <a:tr h="370840">
                <a:tc>
                  <a:txBody>
                    <a:bodyPr/>
                    <a:lstStyle/>
                    <a:p>
                      <a:r>
                        <a:rPr lang="en-AU" dirty="0" smtClean="0">
                          <a:solidFill>
                            <a:srgbClr val="0A2180"/>
                          </a:solidFill>
                          <a:latin typeface="Calibri"/>
                          <a:cs typeface="Calibri"/>
                        </a:rPr>
                        <a:t>Time effective – getting to the point quickly</a:t>
                      </a:r>
                      <a:endParaRPr lang="en-AU" dirty="0">
                        <a:solidFill>
                          <a:srgbClr val="0A2180"/>
                        </a:solidFill>
                        <a:latin typeface="Calibri"/>
                        <a:cs typeface="Calibri"/>
                      </a:endParaRPr>
                    </a:p>
                  </a:txBody>
                  <a:tcPr/>
                </a:tc>
                <a:tc>
                  <a:txBody>
                    <a:bodyPr/>
                    <a:lstStyle/>
                    <a:p>
                      <a:r>
                        <a:rPr lang="en-AU" dirty="0" smtClean="0">
                          <a:solidFill>
                            <a:srgbClr val="0A2180"/>
                          </a:solidFill>
                          <a:latin typeface="Calibri"/>
                          <a:cs typeface="Calibri"/>
                        </a:rPr>
                        <a:t>Lower participation/</a:t>
                      </a:r>
                      <a:r>
                        <a:rPr lang="en-AU" baseline="0" dirty="0" smtClean="0">
                          <a:solidFill>
                            <a:srgbClr val="0A2180"/>
                          </a:solidFill>
                          <a:latin typeface="Calibri"/>
                          <a:cs typeface="Calibri"/>
                        </a:rPr>
                        <a:t> less huffing and puffing</a:t>
                      </a:r>
                      <a:endParaRPr lang="en-AU" dirty="0">
                        <a:solidFill>
                          <a:srgbClr val="0A2180"/>
                        </a:solidFill>
                        <a:latin typeface="Calibri"/>
                        <a:cs typeface="Calibri"/>
                      </a:endParaRPr>
                    </a:p>
                  </a:txBody>
                  <a:tcPr/>
                </a:tc>
                <a:extLst>
                  <a:ext uri="{0D108BD9-81ED-4DB2-BD59-A6C34878D82A}">
                    <a16:rowId xmlns:a16="http://schemas.microsoft.com/office/drawing/2014/main" val="10003"/>
                  </a:ext>
                </a:extLst>
              </a:tr>
              <a:tr h="370840">
                <a:tc>
                  <a:txBody>
                    <a:bodyPr/>
                    <a:lstStyle/>
                    <a:p>
                      <a:r>
                        <a:rPr lang="en-AU" dirty="0" smtClean="0">
                          <a:solidFill>
                            <a:srgbClr val="0A2180"/>
                          </a:solidFill>
                          <a:latin typeface="Calibri"/>
                          <a:cs typeface="Calibri"/>
                        </a:rPr>
                        <a:t>Errors</a:t>
                      </a:r>
                      <a:r>
                        <a:rPr lang="en-AU" baseline="0" dirty="0" smtClean="0">
                          <a:solidFill>
                            <a:srgbClr val="0A2180"/>
                          </a:solidFill>
                          <a:latin typeface="Calibri"/>
                          <a:cs typeface="Calibri"/>
                        </a:rPr>
                        <a:t> minimised </a:t>
                      </a:r>
                      <a:endParaRPr lang="en-AU" dirty="0">
                        <a:solidFill>
                          <a:srgbClr val="0A2180"/>
                        </a:solidFill>
                        <a:latin typeface="Calibri"/>
                        <a:cs typeface="Calibri"/>
                      </a:endParaRPr>
                    </a:p>
                  </a:txBody>
                  <a:tcPr/>
                </a:tc>
                <a:tc>
                  <a:txBody>
                    <a:bodyPr/>
                    <a:lstStyle/>
                    <a:p>
                      <a:r>
                        <a:rPr lang="en-AU" dirty="0" smtClean="0">
                          <a:solidFill>
                            <a:srgbClr val="0A2180"/>
                          </a:solidFill>
                          <a:latin typeface="Calibri"/>
                          <a:cs typeface="Calibri"/>
                        </a:rPr>
                        <a:t>No self-correction</a:t>
                      </a:r>
                      <a:r>
                        <a:rPr lang="en-AU" baseline="0" dirty="0" smtClean="0">
                          <a:solidFill>
                            <a:srgbClr val="0A2180"/>
                          </a:solidFill>
                          <a:latin typeface="Calibri"/>
                          <a:cs typeface="Calibri"/>
                        </a:rPr>
                        <a:t> enabled</a:t>
                      </a:r>
                      <a:endParaRPr lang="en-AU" dirty="0">
                        <a:solidFill>
                          <a:srgbClr val="0A2180"/>
                        </a:solidFill>
                        <a:latin typeface="Calibri"/>
                        <a:cs typeface="Calibri"/>
                      </a:endParaRPr>
                    </a:p>
                  </a:txBody>
                  <a:tcPr/>
                </a:tc>
                <a:extLst>
                  <a:ext uri="{0D108BD9-81ED-4DB2-BD59-A6C34878D82A}">
                    <a16:rowId xmlns:a16="http://schemas.microsoft.com/office/drawing/2014/main" val="10004"/>
                  </a:ext>
                </a:extLst>
              </a:tr>
              <a:tr h="370840">
                <a:tc>
                  <a:txBody>
                    <a:bodyPr/>
                    <a:lstStyle/>
                    <a:p>
                      <a:r>
                        <a:rPr lang="en-AU" dirty="0" smtClean="0">
                          <a:solidFill>
                            <a:srgbClr val="0A2180"/>
                          </a:solidFill>
                          <a:latin typeface="Calibri"/>
                          <a:cs typeface="Calibri"/>
                        </a:rPr>
                        <a:t>Clear instructions</a:t>
                      </a:r>
                      <a:endParaRPr lang="en-AU" dirty="0">
                        <a:solidFill>
                          <a:srgbClr val="0A2180"/>
                        </a:solidFill>
                        <a:latin typeface="Calibri"/>
                        <a:cs typeface="Calibri"/>
                      </a:endParaRPr>
                    </a:p>
                  </a:txBody>
                  <a:tcPr/>
                </a:tc>
                <a:tc>
                  <a:txBody>
                    <a:bodyPr/>
                    <a:lstStyle/>
                    <a:p>
                      <a:r>
                        <a:rPr lang="en-AU" dirty="0" smtClean="0">
                          <a:solidFill>
                            <a:srgbClr val="0A2180"/>
                          </a:solidFill>
                          <a:latin typeface="Calibri"/>
                          <a:cs typeface="Calibri"/>
                        </a:rPr>
                        <a:t>Less engaging for students – being “told”</a:t>
                      </a:r>
                      <a:endParaRPr lang="en-AU" dirty="0">
                        <a:solidFill>
                          <a:srgbClr val="0A2180"/>
                        </a:solidFill>
                        <a:latin typeface="Calibri"/>
                        <a:cs typeface="Calibri"/>
                      </a:endParaRPr>
                    </a:p>
                  </a:txBody>
                  <a:tcPr/>
                </a:tc>
                <a:extLst>
                  <a:ext uri="{0D108BD9-81ED-4DB2-BD59-A6C34878D82A}">
                    <a16:rowId xmlns:a16="http://schemas.microsoft.com/office/drawing/2014/main" val="10005"/>
                  </a:ext>
                </a:extLst>
              </a:tr>
              <a:tr h="370840">
                <a:tc>
                  <a:txBody>
                    <a:bodyPr/>
                    <a:lstStyle/>
                    <a:p>
                      <a:r>
                        <a:rPr lang="en-AU" dirty="0" smtClean="0">
                          <a:solidFill>
                            <a:srgbClr val="0A2180"/>
                          </a:solidFill>
                          <a:latin typeface="Calibri"/>
                          <a:cs typeface="Calibri"/>
                        </a:rPr>
                        <a:t>May suit students who expect to be told what to do – their learning style</a:t>
                      </a:r>
                      <a:endParaRPr lang="en-AU" dirty="0">
                        <a:solidFill>
                          <a:srgbClr val="0A2180"/>
                        </a:solidFill>
                        <a:latin typeface="Calibri"/>
                        <a:cs typeface="Calibri"/>
                      </a:endParaRPr>
                    </a:p>
                  </a:txBody>
                  <a:tcPr/>
                </a:tc>
                <a:tc>
                  <a:txBody>
                    <a:bodyPr/>
                    <a:lstStyle/>
                    <a:p>
                      <a:r>
                        <a:rPr lang="en-AU" dirty="0" smtClean="0">
                          <a:solidFill>
                            <a:srgbClr val="0A2180"/>
                          </a:solidFill>
                          <a:latin typeface="Calibri"/>
                          <a:cs typeface="Calibri"/>
                        </a:rPr>
                        <a:t>Is dependent on prior knowledge</a:t>
                      </a:r>
                      <a:endParaRPr lang="en-AU" dirty="0">
                        <a:solidFill>
                          <a:srgbClr val="0A2180"/>
                        </a:solidFill>
                        <a:latin typeface="Calibri"/>
                        <a:cs typeface="Calibri"/>
                      </a:endParaRPr>
                    </a:p>
                  </a:txBody>
                  <a:tcPr/>
                </a:tc>
                <a:extLst>
                  <a:ext uri="{0D108BD9-81ED-4DB2-BD59-A6C34878D82A}">
                    <a16:rowId xmlns:a16="http://schemas.microsoft.com/office/drawing/2014/main" val="10006"/>
                  </a:ext>
                </a:extLst>
              </a:tr>
              <a:tr h="370840">
                <a:tc>
                  <a:txBody>
                    <a:bodyPr/>
                    <a:lstStyle/>
                    <a:p>
                      <a:r>
                        <a:rPr lang="en-AU" dirty="0" smtClean="0">
                          <a:solidFill>
                            <a:srgbClr val="0A2180"/>
                          </a:solidFill>
                          <a:latin typeface="Calibri"/>
                          <a:cs typeface="Calibri"/>
                        </a:rPr>
                        <a:t>Allows students to watch first</a:t>
                      </a:r>
                      <a:endParaRPr lang="en-AU" dirty="0">
                        <a:solidFill>
                          <a:srgbClr val="0A2180"/>
                        </a:solidFill>
                        <a:latin typeface="Calibri"/>
                        <a:cs typeface="Calibri"/>
                      </a:endParaRPr>
                    </a:p>
                  </a:txBody>
                  <a:tcPr/>
                </a:tc>
                <a:tc>
                  <a:txBody>
                    <a:bodyPr/>
                    <a:lstStyle/>
                    <a:p>
                      <a:r>
                        <a:rPr lang="en-AU" dirty="0" smtClean="0">
                          <a:solidFill>
                            <a:srgbClr val="0A2180"/>
                          </a:solidFill>
                          <a:latin typeface="Calibri"/>
                          <a:cs typeface="Calibri"/>
                        </a:rPr>
                        <a:t>Teaching important tactics</a:t>
                      </a:r>
                      <a:r>
                        <a:rPr lang="en-AU" baseline="0" dirty="0" smtClean="0">
                          <a:solidFill>
                            <a:srgbClr val="0A2180"/>
                          </a:solidFill>
                          <a:latin typeface="Calibri"/>
                          <a:cs typeface="Calibri"/>
                        </a:rPr>
                        <a:t> without “thinking” about the tactic</a:t>
                      </a:r>
                      <a:endParaRPr lang="en-AU" dirty="0">
                        <a:solidFill>
                          <a:srgbClr val="0A2180"/>
                        </a:solidFill>
                        <a:latin typeface="Calibri"/>
                        <a:cs typeface="Calibri"/>
                      </a:endParaRPr>
                    </a:p>
                  </a:txBody>
                  <a:tcPr/>
                </a:tc>
                <a:extLst>
                  <a:ext uri="{0D108BD9-81ED-4DB2-BD59-A6C34878D82A}">
                    <a16:rowId xmlns:a16="http://schemas.microsoft.com/office/drawing/2014/main" val="10007"/>
                  </a:ext>
                </a:extLst>
              </a:tr>
            </a:tbl>
          </a:graphicData>
        </a:graphic>
      </p:graphicFrame>
      <p:sp>
        <p:nvSpPr>
          <p:cNvPr id="29726" name="Title 2"/>
          <p:cNvSpPr>
            <a:spLocks noGrp="1"/>
          </p:cNvSpPr>
          <p:nvPr>
            <p:ph type="title"/>
          </p:nvPr>
        </p:nvSpPr>
        <p:spPr/>
        <p:txBody>
          <a:bodyPr/>
          <a:lstStyle/>
          <a:p>
            <a:r>
              <a:rPr lang="en-AU" b="1" dirty="0" smtClean="0">
                <a:solidFill>
                  <a:srgbClr val="0A2180"/>
                </a:solidFill>
                <a:latin typeface="Calibri"/>
                <a:cs typeface="Calibri"/>
              </a:rPr>
              <a:t>Strengths &amp; Weaknesses</a:t>
            </a:r>
          </a:p>
        </p:txBody>
      </p:sp>
    </p:spTree>
    <p:extLst>
      <p:ext uri="{BB962C8B-B14F-4D97-AF65-F5344CB8AC3E}">
        <p14:creationId xmlns:p14="http://schemas.microsoft.com/office/powerpoint/2010/main" val="3337118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a:solidFill>
                  <a:srgbClr val="0A2180"/>
                </a:solidFill>
                <a:latin typeface="Calibri"/>
                <a:ea typeface="ＭＳ Ｐゴシック"/>
                <a:cs typeface="Calibri"/>
              </a:rPr>
              <a:t>Spectrum of Teaching Styles</a:t>
            </a:r>
            <a:endParaRPr lang="en-US" sz="4800" b="1" dirty="0">
              <a:latin typeface="Calibri"/>
              <a:cs typeface="Calibri"/>
            </a:endParaRPr>
          </a:p>
        </p:txBody>
      </p:sp>
      <p:sp>
        <p:nvSpPr>
          <p:cNvPr id="3" name="Content Placeholder 2"/>
          <p:cNvSpPr>
            <a:spLocks noGrp="1"/>
          </p:cNvSpPr>
          <p:nvPr>
            <p:ph idx="1"/>
          </p:nvPr>
        </p:nvSpPr>
        <p:spPr>
          <a:xfrm>
            <a:off x="792163" y="1302252"/>
            <a:ext cx="8036263" cy="1268065"/>
          </a:xfrm>
        </p:spPr>
        <p:txBody>
          <a:bodyPr/>
          <a:lstStyle/>
          <a:p>
            <a:pPr marL="0" indent="0">
              <a:buNone/>
            </a:pPr>
            <a:r>
              <a:rPr lang="en-AU" sz="2000" dirty="0">
                <a:solidFill>
                  <a:srgbClr val="0A2180"/>
                </a:solidFill>
                <a:ea typeface="ＭＳ Ｐゴシック"/>
                <a:cs typeface="ＭＳ Ｐゴシック"/>
              </a:rPr>
              <a:t/>
            </a:r>
            <a:br>
              <a:rPr lang="en-AU" sz="2000" dirty="0">
                <a:solidFill>
                  <a:srgbClr val="0A2180"/>
                </a:solidFill>
                <a:ea typeface="ＭＳ Ｐゴシック"/>
                <a:cs typeface="ＭＳ Ｐゴシック"/>
              </a:rPr>
            </a:br>
            <a:r>
              <a:rPr lang="en-AU" sz="2400" b="1" dirty="0">
                <a:solidFill>
                  <a:srgbClr val="0A2180"/>
                </a:solidFill>
                <a:ea typeface="ＭＳ Ｐゴシック"/>
                <a:cs typeface="ＭＳ Ｐゴシック"/>
              </a:rPr>
              <a:t>F-J </a:t>
            </a:r>
            <a:r>
              <a:rPr lang="en-AU" sz="2400" b="1" dirty="0">
                <a:solidFill>
                  <a:srgbClr val="0A2180"/>
                </a:solidFill>
                <a:ea typeface="ＭＳ Ｐゴシック"/>
                <a:cs typeface="ＭＳ Ｐゴシック"/>
                <a:sym typeface="Wingdings" pitchFamily="2" charset="2"/>
              </a:rPr>
              <a:t> Knowledge production cluster</a:t>
            </a:r>
            <a:r>
              <a:rPr lang="en-AU" sz="2000" dirty="0">
                <a:solidFill>
                  <a:srgbClr val="0A2180"/>
                </a:solidFill>
                <a:ea typeface="ＭＳ Ｐゴシック"/>
                <a:cs typeface="ＭＳ Ｐゴシック"/>
                <a:sym typeface="Wingdings" pitchFamily="2" charset="2"/>
              </a:rPr>
              <a:t/>
            </a:r>
            <a:br>
              <a:rPr lang="en-AU" sz="2000" dirty="0">
                <a:solidFill>
                  <a:srgbClr val="0A2180"/>
                </a:solidFill>
                <a:ea typeface="ＭＳ Ｐゴシック"/>
                <a:cs typeface="ＭＳ Ｐゴシック"/>
                <a:sym typeface="Wingdings" pitchFamily="2" charset="2"/>
              </a:rPr>
            </a:br>
            <a:r>
              <a:rPr lang="en-AU" sz="2000" dirty="0" smtClean="0">
                <a:solidFill>
                  <a:srgbClr val="0A2180"/>
                </a:solidFill>
                <a:ea typeface="ＭＳ Ｐゴシック"/>
                <a:cs typeface="ＭＳ Ｐゴシック"/>
                <a:sym typeface="Wingdings" pitchFamily="2" charset="2"/>
              </a:rPr>
              <a:t>        construction</a:t>
            </a:r>
            <a:r>
              <a:rPr lang="en-AU" sz="2000" dirty="0">
                <a:solidFill>
                  <a:srgbClr val="0A2180"/>
                </a:solidFill>
                <a:ea typeface="ＭＳ Ｐゴシック"/>
                <a:cs typeface="ＭＳ Ｐゴシック"/>
                <a:sym typeface="Wingdings" pitchFamily="2" charset="2"/>
              </a:rPr>
              <a:t>, creation, discover – more choice for students</a:t>
            </a:r>
            <a:endParaRPr lang="en-US" sz="2000" dirty="0">
              <a:solidFill>
                <a:srgbClr val="0A2180"/>
              </a:solidFill>
            </a:endParaRPr>
          </a:p>
        </p:txBody>
      </p:sp>
      <p:pic>
        <p:nvPicPr>
          <p:cNvPr id="4" name="Picture 3" descr="Screen Shot 2014-10-23 at 2.47.22 pm.png"/>
          <p:cNvPicPr>
            <a:picLocks noChangeAspect="1"/>
          </p:cNvPicPr>
          <p:nvPr/>
        </p:nvPicPr>
        <p:blipFill rotWithShape="1">
          <a:blip r:embed="rId3">
            <a:extLst>
              <a:ext uri="{28A0092B-C50C-407E-A947-70E740481C1C}">
                <a14:useLocalDpi xmlns:a14="http://schemas.microsoft.com/office/drawing/2010/main" val="0"/>
              </a:ext>
            </a:extLst>
          </a:blip>
          <a:srcRect l="1594" t="5754" r="3100" b="11874"/>
          <a:stretch/>
        </p:blipFill>
        <p:spPr>
          <a:xfrm>
            <a:off x="504919" y="2570317"/>
            <a:ext cx="8124599" cy="4093214"/>
          </a:xfrm>
          <a:prstGeom prst="rect">
            <a:avLst/>
          </a:prstGeom>
        </p:spPr>
      </p:pic>
    </p:spTree>
    <p:extLst>
      <p:ext uri="{BB962C8B-B14F-4D97-AF65-F5344CB8AC3E}">
        <p14:creationId xmlns:p14="http://schemas.microsoft.com/office/powerpoint/2010/main" val="10435420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929942" y="39688"/>
            <a:ext cx="5214938" cy="1412875"/>
          </a:xfrm>
        </p:spPr>
        <p:txBody>
          <a:bodyPr/>
          <a:lstStyle/>
          <a:p>
            <a:pPr eaLnBrk="1" hangingPunct="1"/>
            <a:r>
              <a:rPr lang="en-NZ" b="1" dirty="0">
                <a:solidFill>
                  <a:srgbClr val="0A2180"/>
                </a:solidFill>
                <a:latin typeface="Calibri" charset="0"/>
              </a:rPr>
              <a:t>Inquiry-based </a:t>
            </a:r>
            <a:r>
              <a:rPr lang="en-NZ" b="1" dirty="0" smtClean="0">
                <a:solidFill>
                  <a:srgbClr val="0A2180"/>
                </a:solidFill>
                <a:latin typeface="Calibri" charset="0"/>
              </a:rPr>
              <a:t>Approach</a:t>
            </a:r>
            <a:endParaRPr lang="en-US" b="1" dirty="0">
              <a:solidFill>
                <a:srgbClr val="0A2180"/>
              </a:solidFill>
              <a:latin typeface="Candara" charset="0"/>
              <a:ea typeface="MS PGothic" charset="0"/>
            </a:endParaRPr>
          </a:p>
        </p:txBody>
      </p:sp>
      <p:sp>
        <p:nvSpPr>
          <p:cNvPr id="16387" name="Content Placeholder 2"/>
          <p:cNvSpPr>
            <a:spLocks noGrp="1"/>
          </p:cNvSpPr>
          <p:nvPr>
            <p:ph idx="1"/>
          </p:nvPr>
        </p:nvSpPr>
        <p:spPr>
          <a:xfrm>
            <a:off x="187325" y="2546271"/>
            <a:ext cx="4479347" cy="2869752"/>
          </a:xfrm>
        </p:spPr>
        <p:txBody>
          <a:bodyPr/>
          <a:lstStyle/>
          <a:p>
            <a:pPr eaLnBrk="1" hangingPunct="1">
              <a:buClr>
                <a:srgbClr val="FF0000"/>
              </a:buClr>
              <a:buFont typeface="Wingdings" charset="2"/>
              <a:buChar char="Ø"/>
              <a:defRPr/>
            </a:pPr>
            <a:r>
              <a:rPr lang="en-US" b="1" dirty="0">
                <a:solidFill>
                  <a:srgbClr val="00B050"/>
                </a:solidFill>
              </a:rPr>
              <a:t>Inquiry-based coaching focuses on </a:t>
            </a:r>
            <a:r>
              <a:rPr lang="en-US" b="1" dirty="0" smtClean="0">
                <a:solidFill>
                  <a:srgbClr val="00B050"/>
                </a:solidFill>
              </a:rPr>
              <a:t>teachers/coaches </a:t>
            </a:r>
            <a:r>
              <a:rPr lang="en-US" b="1" dirty="0">
                <a:solidFill>
                  <a:srgbClr val="00B050"/>
                </a:solidFill>
              </a:rPr>
              <a:t>asking questions and creating curiosity for answers in athletes.</a:t>
            </a:r>
          </a:p>
          <a:p>
            <a:pPr eaLnBrk="1" hangingPunct="1">
              <a:buClr>
                <a:schemeClr val="bg2">
                  <a:lumMod val="50000"/>
                </a:schemeClr>
              </a:buClr>
              <a:buFont typeface="Wingdings" charset="2"/>
              <a:buChar char=""/>
              <a:defRPr/>
            </a:pPr>
            <a:endParaRPr lang="en-US" sz="2000" dirty="0" smtClean="0">
              <a:cs typeface="+mn-cs"/>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408" y="1995489"/>
            <a:ext cx="3743325" cy="39528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3086808" y="39688"/>
            <a:ext cx="4792984" cy="1412875"/>
          </a:xfrm>
        </p:spPr>
        <p:txBody>
          <a:bodyPr/>
          <a:lstStyle/>
          <a:p>
            <a:pPr algn="ctr" eaLnBrk="1" hangingPunct="1"/>
            <a:r>
              <a:rPr lang="en-AU" sz="4800" b="1" dirty="0">
                <a:solidFill>
                  <a:srgbClr val="0A2180"/>
                </a:solidFill>
                <a:latin typeface="Andalus" charset="0"/>
                <a:cs typeface="Andalus" charset="0"/>
              </a:rPr>
              <a:t>What is Game Sense?</a:t>
            </a:r>
          </a:p>
        </p:txBody>
      </p:sp>
      <p:sp>
        <p:nvSpPr>
          <p:cNvPr id="14339" name="Content Placeholder 2"/>
          <p:cNvSpPr>
            <a:spLocks noGrp="1"/>
          </p:cNvSpPr>
          <p:nvPr>
            <p:ph idx="1"/>
          </p:nvPr>
        </p:nvSpPr>
        <p:spPr>
          <a:xfrm>
            <a:off x="315669" y="2328875"/>
            <a:ext cx="5452643" cy="4020752"/>
          </a:xfrm>
        </p:spPr>
        <p:txBody>
          <a:bodyPr/>
          <a:lstStyle/>
          <a:p>
            <a:pPr eaLnBrk="1" hangingPunct="1">
              <a:lnSpc>
                <a:spcPct val="80000"/>
              </a:lnSpc>
              <a:buClr>
                <a:srgbClr val="FF0000"/>
              </a:buClr>
              <a:buFont typeface="Wingdings" charset="2"/>
              <a:buChar char="Ø"/>
            </a:pPr>
            <a:r>
              <a:rPr lang="en-AU" sz="1800" dirty="0">
                <a:solidFill>
                  <a:srgbClr val="0A2180"/>
                </a:solidFill>
                <a:latin typeface="Calibri" charset="0"/>
              </a:rPr>
              <a:t>Game Sense is a teaching approach that is based upon the </a:t>
            </a:r>
            <a:r>
              <a:rPr lang="en-AU" sz="1800" b="1" dirty="0">
                <a:solidFill>
                  <a:srgbClr val="FF0000"/>
                </a:solidFill>
                <a:latin typeface="Calibri" charset="0"/>
              </a:rPr>
              <a:t>Teaching Games for Understanding</a:t>
            </a:r>
            <a:r>
              <a:rPr lang="en-AU" sz="1800" b="1" dirty="0">
                <a:latin typeface="Calibri" charset="0"/>
              </a:rPr>
              <a:t> </a:t>
            </a:r>
            <a:r>
              <a:rPr lang="en-AU" sz="1800" dirty="0" smtClean="0">
                <a:solidFill>
                  <a:srgbClr val="0A2180"/>
                </a:solidFill>
                <a:latin typeface="Calibri" charset="0"/>
              </a:rPr>
              <a:t>Model.                                                                         </a:t>
            </a:r>
            <a:r>
              <a:rPr lang="en-AU" sz="1600" dirty="0" smtClean="0">
                <a:solidFill>
                  <a:srgbClr val="0A2180"/>
                </a:solidFill>
                <a:latin typeface="Calibri" charset="0"/>
              </a:rPr>
              <a:t>(</a:t>
            </a:r>
            <a:r>
              <a:rPr lang="en-AU" sz="1600" dirty="0">
                <a:solidFill>
                  <a:srgbClr val="0A2180"/>
                </a:solidFill>
                <a:latin typeface="Calibri" charset="0"/>
              </a:rPr>
              <a:t>Light, R, 2006</a:t>
            </a:r>
            <a:r>
              <a:rPr lang="en-AU" sz="1600" dirty="0" smtClean="0">
                <a:solidFill>
                  <a:srgbClr val="0A2180"/>
                </a:solidFill>
                <a:latin typeface="Calibri" charset="0"/>
              </a:rPr>
              <a:t>)</a:t>
            </a:r>
            <a:endParaRPr lang="en-AU" sz="1600" dirty="0">
              <a:solidFill>
                <a:srgbClr val="0A2180"/>
              </a:solidFill>
              <a:latin typeface="Calibri" charset="0"/>
            </a:endParaRPr>
          </a:p>
          <a:p>
            <a:pPr eaLnBrk="1" hangingPunct="1">
              <a:lnSpc>
                <a:spcPct val="80000"/>
              </a:lnSpc>
              <a:buClr>
                <a:srgbClr val="FF0000"/>
              </a:buClr>
              <a:buFont typeface="Wingdings" charset="2"/>
              <a:buChar char="Ø"/>
            </a:pPr>
            <a:r>
              <a:rPr lang="en-AU" sz="1800" dirty="0">
                <a:solidFill>
                  <a:srgbClr val="0A2180"/>
                </a:solidFill>
                <a:latin typeface="Calibri" charset="0"/>
              </a:rPr>
              <a:t>It is based upon the individuals ability to develop sport and physical ability skills through game-centred activities which are designed to improve a person’s decision making, thinking and problem-solving skills and physical performance in an interactive </a:t>
            </a:r>
            <a:r>
              <a:rPr lang="en-AU" sz="1800" dirty="0" smtClean="0">
                <a:solidFill>
                  <a:srgbClr val="0A2180"/>
                </a:solidFill>
                <a:latin typeface="Calibri" charset="0"/>
              </a:rPr>
              <a:t>environment.                                   </a:t>
            </a:r>
            <a:r>
              <a:rPr lang="en-AU" sz="1600" dirty="0">
                <a:solidFill>
                  <a:srgbClr val="0A2180"/>
                </a:solidFill>
                <a:latin typeface="Calibri" charset="0"/>
              </a:rPr>
              <a:t>(</a:t>
            </a:r>
            <a:r>
              <a:rPr lang="en-AU" sz="1600" dirty="0" err="1">
                <a:solidFill>
                  <a:srgbClr val="0A2180"/>
                </a:solidFill>
                <a:latin typeface="Calibri" charset="0"/>
              </a:rPr>
              <a:t>Mandigo</a:t>
            </a:r>
            <a:r>
              <a:rPr lang="en-AU" sz="1600" dirty="0">
                <a:solidFill>
                  <a:srgbClr val="0A2180"/>
                </a:solidFill>
                <a:latin typeface="Calibri" charset="0"/>
              </a:rPr>
              <a:t>, Butler &amp; Hopper, 2007</a:t>
            </a:r>
            <a:r>
              <a:rPr lang="en-AU" sz="1600" dirty="0" smtClean="0">
                <a:solidFill>
                  <a:srgbClr val="0A2180"/>
                </a:solidFill>
                <a:latin typeface="Calibri" charset="0"/>
              </a:rPr>
              <a:t>)</a:t>
            </a:r>
            <a:endParaRPr lang="en-AU" sz="1600" dirty="0">
              <a:solidFill>
                <a:srgbClr val="0A2180"/>
              </a:solidFill>
              <a:latin typeface="Calibri" charset="0"/>
            </a:endParaRPr>
          </a:p>
          <a:p>
            <a:pPr eaLnBrk="1" hangingPunct="1">
              <a:lnSpc>
                <a:spcPct val="80000"/>
              </a:lnSpc>
              <a:buClr>
                <a:srgbClr val="FF0000"/>
              </a:buClr>
              <a:buFont typeface="Wingdings" charset="2"/>
              <a:buChar char="Ø"/>
            </a:pPr>
            <a:r>
              <a:rPr lang="en-AU" sz="1800" dirty="0">
                <a:solidFill>
                  <a:srgbClr val="0A2180"/>
                </a:solidFill>
                <a:latin typeface="Calibri" charset="0"/>
              </a:rPr>
              <a:t>While skill is an important element of Game Sense, it is developed contextually by participating in modified games. Students develop an understanding of the game by thinking and communicating about both the tactics and technique of the </a:t>
            </a:r>
            <a:r>
              <a:rPr lang="en-AU" sz="1800" dirty="0" smtClean="0">
                <a:solidFill>
                  <a:srgbClr val="0A2180"/>
                </a:solidFill>
                <a:latin typeface="Calibri" charset="0"/>
              </a:rPr>
              <a:t>game.                                              </a:t>
            </a:r>
            <a:r>
              <a:rPr lang="en-AU" sz="1600" dirty="0" smtClean="0">
                <a:solidFill>
                  <a:srgbClr val="0A2180"/>
                </a:solidFill>
                <a:latin typeface="Calibri" charset="0"/>
              </a:rPr>
              <a:t>(Light, R, 2006)</a:t>
            </a:r>
            <a:endParaRPr lang="en-AU" sz="1600" dirty="0">
              <a:solidFill>
                <a:srgbClr val="0A2180"/>
              </a:solidFill>
              <a:latin typeface="Calibri" charset="0"/>
            </a:endParaRP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50193" cy="21422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MINI-FOOTB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7741" y="2478520"/>
            <a:ext cx="2965548" cy="326488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792163" y="139542"/>
            <a:ext cx="7570787" cy="1166812"/>
          </a:xfrm>
        </p:spPr>
        <p:txBody>
          <a:bodyPr/>
          <a:lstStyle/>
          <a:p>
            <a:pPr eaLnBrk="1" hangingPunct="1"/>
            <a:r>
              <a:rPr lang="en-NZ" sz="4400" b="1" dirty="0">
                <a:solidFill>
                  <a:srgbClr val="0A2180"/>
                </a:solidFill>
                <a:latin typeface="Calibri"/>
                <a:cs typeface="Calibri"/>
              </a:rPr>
              <a:t>Teaching Games for   Understanding (TGfU)</a:t>
            </a:r>
            <a:endParaRPr lang="en-US" sz="4400" b="1" dirty="0">
              <a:solidFill>
                <a:srgbClr val="0A2180"/>
              </a:solidFill>
              <a:latin typeface="Calibri"/>
              <a:ea typeface="MS PGothic" charset="0"/>
              <a:cs typeface="Calibri"/>
            </a:endParaRPr>
          </a:p>
        </p:txBody>
      </p:sp>
      <p:sp>
        <p:nvSpPr>
          <p:cNvPr id="16387" name="Content Placeholder 2"/>
          <p:cNvSpPr>
            <a:spLocks noGrp="1"/>
          </p:cNvSpPr>
          <p:nvPr>
            <p:ph idx="1"/>
          </p:nvPr>
        </p:nvSpPr>
        <p:spPr>
          <a:xfrm>
            <a:off x="1793885" y="1536228"/>
            <a:ext cx="5688092" cy="4544860"/>
          </a:xfrm>
        </p:spPr>
        <p:txBody>
          <a:bodyPr/>
          <a:lstStyle/>
          <a:p>
            <a:pPr eaLnBrk="1" hangingPunct="1">
              <a:buClr>
                <a:srgbClr val="FF0000"/>
              </a:buClr>
              <a:buFont typeface="Wingdings" charset="2"/>
              <a:buChar char="Ø"/>
            </a:pPr>
            <a:r>
              <a:rPr lang="en-US" sz="2400" b="1" dirty="0">
                <a:solidFill>
                  <a:srgbClr val="0A2180"/>
                </a:solidFill>
              </a:rPr>
              <a:t>A method for effective </a:t>
            </a:r>
            <a:r>
              <a:rPr lang="en-US" sz="2400" b="1" dirty="0" smtClean="0">
                <a:solidFill>
                  <a:srgbClr val="0A2180"/>
                </a:solidFill>
              </a:rPr>
              <a:t>teaching/coaching</a:t>
            </a:r>
            <a:r>
              <a:rPr lang="en-US" sz="2400" b="1" dirty="0">
                <a:solidFill>
                  <a:srgbClr val="0A2180"/>
                </a:solidFill>
              </a:rPr>
              <a:t>.</a:t>
            </a:r>
          </a:p>
          <a:p>
            <a:pPr eaLnBrk="1" hangingPunct="1">
              <a:buClr>
                <a:srgbClr val="FF0000"/>
              </a:buClr>
              <a:buFont typeface="Wingdings" charset="2"/>
              <a:buChar char="Ø"/>
            </a:pPr>
            <a:r>
              <a:rPr lang="en-US" sz="2400" b="1" dirty="0" err="1" smtClean="0">
                <a:solidFill>
                  <a:srgbClr val="0A2180"/>
                </a:solidFill>
              </a:rPr>
              <a:t>TGfU</a:t>
            </a:r>
            <a:r>
              <a:rPr lang="en-US" sz="2400" b="1" dirty="0" smtClean="0">
                <a:solidFill>
                  <a:srgbClr val="0A2180"/>
                </a:solidFill>
              </a:rPr>
              <a:t> </a:t>
            </a:r>
            <a:r>
              <a:rPr lang="en-US" sz="2400" b="1" dirty="0">
                <a:solidFill>
                  <a:srgbClr val="0A2180"/>
                </a:solidFill>
              </a:rPr>
              <a:t>model was developed during the 1970</a:t>
            </a:r>
            <a:r>
              <a:rPr lang="ja-JP" altLang="en-US" sz="2400" b="1" dirty="0">
                <a:solidFill>
                  <a:srgbClr val="0A2180"/>
                </a:solidFill>
              </a:rPr>
              <a:t>’</a:t>
            </a:r>
            <a:r>
              <a:rPr lang="en-US" altLang="ja-JP" sz="2400" b="1" dirty="0">
                <a:solidFill>
                  <a:srgbClr val="0A2180"/>
                </a:solidFill>
              </a:rPr>
              <a:t>s  and early 1980</a:t>
            </a:r>
            <a:r>
              <a:rPr lang="ja-JP" altLang="en-US" sz="2400" b="1" dirty="0">
                <a:solidFill>
                  <a:srgbClr val="0A2180"/>
                </a:solidFill>
              </a:rPr>
              <a:t>’</a:t>
            </a:r>
            <a:r>
              <a:rPr lang="en-US" altLang="ja-JP" sz="2400" b="1" dirty="0">
                <a:solidFill>
                  <a:srgbClr val="0A2180"/>
                </a:solidFill>
              </a:rPr>
              <a:t>s from the work of Thorpe and Bunker. </a:t>
            </a:r>
          </a:p>
          <a:p>
            <a:pPr eaLnBrk="1" hangingPunct="1">
              <a:buClr>
                <a:srgbClr val="FF0000"/>
              </a:buClr>
              <a:buFont typeface="Wingdings" charset="2"/>
              <a:buChar char="Ø"/>
            </a:pPr>
            <a:r>
              <a:rPr lang="en-US" sz="2400" b="1" dirty="0" smtClean="0">
                <a:solidFill>
                  <a:srgbClr val="0A2180"/>
                </a:solidFill>
              </a:rPr>
              <a:t>A </a:t>
            </a:r>
            <a:r>
              <a:rPr lang="en-US" sz="2400" b="1" dirty="0">
                <a:solidFill>
                  <a:srgbClr val="0A2180"/>
                </a:solidFill>
              </a:rPr>
              <a:t>game-</a:t>
            </a:r>
            <a:r>
              <a:rPr lang="en-US" sz="2400" b="1" dirty="0" err="1">
                <a:solidFill>
                  <a:srgbClr val="0A2180"/>
                </a:solidFill>
              </a:rPr>
              <a:t>centred</a:t>
            </a:r>
            <a:r>
              <a:rPr lang="en-US" sz="2400" b="1" dirty="0">
                <a:solidFill>
                  <a:srgbClr val="0A2180"/>
                </a:solidFill>
              </a:rPr>
              <a:t> model that focuses on a more athlete-</a:t>
            </a:r>
            <a:r>
              <a:rPr lang="en-US" sz="2400" b="1" dirty="0" err="1">
                <a:solidFill>
                  <a:srgbClr val="0A2180"/>
                </a:solidFill>
              </a:rPr>
              <a:t>centred</a:t>
            </a:r>
            <a:r>
              <a:rPr lang="en-US" sz="2400" b="1" dirty="0">
                <a:solidFill>
                  <a:srgbClr val="0A2180"/>
                </a:solidFill>
              </a:rPr>
              <a:t> approach that explores tactics and skills in a game context.</a:t>
            </a:r>
          </a:p>
          <a:p>
            <a:pPr>
              <a:buClr>
                <a:srgbClr val="FF0000"/>
              </a:buClr>
              <a:buFont typeface="Wingdings" charset="2"/>
              <a:buChar char="Ø"/>
              <a:defRPr/>
            </a:pPr>
            <a:endParaRPr lang="en-AU" sz="2400" dirty="0">
              <a:solidFill>
                <a:srgbClr val="0A2180"/>
              </a:solidFill>
            </a:endParaRPr>
          </a:p>
        </p:txBody>
      </p:sp>
      <p:pic>
        <p:nvPicPr>
          <p:cNvPr id="4" name="Picture 2" descr="tgfu-logo-yellow_blue-cmy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27871" cy="150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descr="tgfu-logo-yellow_blue-cmy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7166" y="0"/>
            <a:ext cx="1906833" cy="150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GfU 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885" y="5644931"/>
            <a:ext cx="5613400" cy="12065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Infus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Infusion">
      <a:majorFont>
        <a:latin typeface="Mistral"/>
        <a:ea typeface=""/>
        <a:cs typeface=""/>
        <a:font script="Jpan" typeface="ＤＦＰ行書体"/>
        <a:font script="Hans" typeface="宋体"/>
        <a:font script="Hant" typeface="新細明體"/>
      </a:majorFont>
      <a:minorFont>
        <a:latin typeface="Candara"/>
        <a:ea typeface=""/>
        <a:cs typeface=""/>
        <a:font script="Jpan" typeface="メイリオ"/>
        <a:font script="Hans" typeface="宋体"/>
        <a:font script="Hant" typeface="新細明體"/>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Infusion.thmx</Template>
  <TotalTime>15559</TotalTime>
  <Words>1200</Words>
  <Application>Microsoft Office PowerPoint</Application>
  <PresentationFormat>On-screen Show (4:3)</PresentationFormat>
  <Paragraphs>109</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ＭＳ Ｐゴシック</vt:lpstr>
      <vt:lpstr>ＭＳ Ｐゴシック</vt:lpstr>
      <vt:lpstr>Andalus</vt:lpstr>
      <vt:lpstr>Arial</vt:lpstr>
      <vt:lpstr>Calibri</vt:lpstr>
      <vt:lpstr>Candara</vt:lpstr>
      <vt:lpstr>Mistral</vt:lpstr>
      <vt:lpstr>Wingdings</vt:lpstr>
      <vt:lpstr>Infusion</vt:lpstr>
      <vt:lpstr>Traditional Approach to PE Teaching</vt:lpstr>
      <vt:lpstr>Pedagogy is not a one size fits all</vt:lpstr>
      <vt:lpstr>Types of Learners</vt:lpstr>
      <vt:lpstr>Spectrum of Teaching Styles </vt:lpstr>
      <vt:lpstr>Strengths &amp; Weaknesses</vt:lpstr>
      <vt:lpstr>Spectrum of Teaching Styles</vt:lpstr>
      <vt:lpstr>Inquiry-based Approach</vt:lpstr>
      <vt:lpstr>What is Game Sense?</vt:lpstr>
      <vt:lpstr>Teaching Games for   Understanding (TGfU)</vt:lpstr>
      <vt:lpstr>Why Game Sense?</vt:lpstr>
      <vt:lpstr>Game Sense Benefits</vt:lpstr>
      <vt:lpstr>Games Approach to Teaching</vt:lpstr>
      <vt:lpstr>PowerPoint Presentation</vt:lpstr>
      <vt:lpstr>A Games Approach Session</vt:lpstr>
      <vt:lpstr>When Teaching Games for Understanding </vt:lpstr>
      <vt:lpstr>TGfU</vt:lpstr>
      <vt:lpstr>The TGFU Model</vt:lpstr>
      <vt:lpstr>     TGfU Categories</vt:lpstr>
      <vt:lpstr>Some concluding quotes…..</vt:lpstr>
      <vt:lpstr>References &amp; Resources</vt:lpstr>
    </vt:vector>
  </TitlesOfParts>
  <Company>Southern Cross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Deana Leahy</dc:creator>
  <cp:lastModifiedBy>Lisa Papatraianou</cp:lastModifiedBy>
  <cp:revision>173</cp:revision>
  <cp:lastPrinted>2013-07-04T02:44:02Z</cp:lastPrinted>
  <dcterms:created xsi:type="dcterms:W3CDTF">2012-08-14T05:01:49Z</dcterms:created>
  <dcterms:modified xsi:type="dcterms:W3CDTF">2017-08-08T03:50:05Z</dcterms:modified>
</cp:coreProperties>
</file>